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4"/>
  </p:sldMasterIdLst>
  <p:notesMasterIdLst>
    <p:notesMasterId r:id="rId18"/>
  </p:notesMasterIdLst>
  <p:handoutMasterIdLst>
    <p:handoutMasterId r:id="rId19"/>
  </p:handoutMasterIdLst>
  <p:sldIdLst>
    <p:sldId id="269" r:id="rId5"/>
    <p:sldId id="294" r:id="rId6"/>
    <p:sldId id="295" r:id="rId7"/>
    <p:sldId id="288" r:id="rId8"/>
    <p:sldId id="277" r:id="rId9"/>
    <p:sldId id="271" r:id="rId10"/>
    <p:sldId id="286" r:id="rId11"/>
    <p:sldId id="270" r:id="rId12"/>
    <p:sldId id="290" r:id="rId13"/>
    <p:sldId id="268" r:id="rId14"/>
    <p:sldId id="296" r:id="rId15"/>
    <p:sldId id="287" r:id="rId16"/>
    <p:sldId id="291" r:id="rId17"/>
  </p:sldIdLst>
  <p:sldSz cx="12188825"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orient="horz" pos="367">
          <p15:clr>
            <a:srgbClr val="A4A3A4"/>
          </p15:clr>
        </p15:guide>
        <p15:guide id="3" orient="horz" pos="3888">
          <p15:clr>
            <a:srgbClr val="A4A3A4"/>
          </p15:clr>
        </p15:guide>
        <p15:guide id="4" pos="3839">
          <p15:clr>
            <a:srgbClr val="A4A3A4"/>
          </p15:clr>
        </p15:guide>
        <p15:guide id="5" pos="815">
          <p15:clr>
            <a:srgbClr val="A4A3A4"/>
          </p15:clr>
        </p15:guide>
        <p15:guide id="6" pos="6863">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26734"/>
    <a:srgbClr val="9DC09E"/>
    <a:srgbClr val="F5EECF"/>
    <a:srgbClr val="DDFFF4"/>
    <a:srgbClr val="79A27B"/>
    <a:srgbClr val="759D7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4" autoAdjust="0"/>
    <p:restoredTop sz="94660"/>
  </p:normalViewPr>
  <p:slideViewPr>
    <p:cSldViewPr>
      <p:cViewPr>
        <p:scale>
          <a:sx n="86" d="100"/>
          <a:sy n="86" d="100"/>
        </p:scale>
        <p:origin x="1554" y="636"/>
      </p:cViewPr>
      <p:guideLst>
        <p:guide orient="horz" pos="2160"/>
        <p:guide orient="horz" pos="367"/>
        <p:guide orient="horz" pos="3888"/>
        <p:guide pos="3839"/>
        <p:guide pos="815"/>
        <p:guide pos="6863"/>
      </p:guideLst>
    </p:cSldViewPr>
  </p:slideViewPr>
  <p:notesTextViewPr>
    <p:cViewPr>
      <p:scale>
        <a:sx n="100" d="100"/>
        <a:sy n="100" d="100"/>
      </p:scale>
      <p:origin x="0" y="0"/>
    </p:cViewPr>
  </p:notesTextViewPr>
  <p:notesViewPr>
    <p:cSldViewPr showGuides="1">
      <p:cViewPr varScale="1">
        <p:scale>
          <a:sx n="68" d="100"/>
          <a:sy n="68" d="100"/>
        </p:scale>
        <p:origin x="-2772" y="-10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DCA0844-C266-46EC-A036-E1634F64C44A}" type="datetimeFigureOut">
              <a:rPr lang="es-CO"/>
              <a:t>5/06/2023</a:t>
            </a:fld>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BCB088AA-226D-4237-A99F-5C4B97F43BA8}" type="slidenum">
              <a:rPr/>
              <a:t>‹Nº›</a:t>
            </a:fld>
            <a:endParaRPr/>
          </a:p>
        </p:txBody>
      </p:sp>
    </p:spTree>
    <p:extLst>
      <p:ext uri="{BB962C8B-B14F-4D97-AF65-F5344CB8AC3E}">
        <p14:creationId xmlns:p14="http://schemas.microsoft.com/office/powerpoint/2010/main" val="56313619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8C08BCD-7B2F-4BCE-87AF-5D67EFFE4D17}" type="datetimeFigureOut">
              <a:rPr lang="es-CO"/>
              <a:t>5/06/2023</a:t>
            </a:fld>
            <a:endParaRPr/>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B6A1353-EEA5-436B-AB14-1D84B195E669}" type="slidenum">
              <a:rPr/>
              <a:t>‹Nº›</a:t>
            </a:fld>
            <a:endParaRPr/>
          </a:p>
        </p:txBody>
      </p:sp>
    </p:spTree>
    <p:extLst>
      <p:ext uri="{BB962C8B-B14F-4D97-AF65-F5344CB8AC3E}">
        <p14:creationId xmlns:p14="http://schemas.microsoft.com/office/powerpoint/2010/main" val="38206754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2"/>
        </a:solidFill>
        <a:latin typeface="+mn-lt"/>
        <a:ea typeface="+mn-ea"/>
        <a:cs typeface="+mn-cs"/>
      </a:defRPr>
    </a:lvl1pPr>
    <a:lvl2pPr marL="457200" algn="l" defTabSz="914400" rtl="0" eaLnBrk="1" latinLnBrk="0" hangingPunct="1">
      <a:defRPr sz="1200" kern="1200">
        <a:solidFill>
          <a:schemeClr val="tx2"/>
        </a:solidFill>
        <a:latin typeface="+mn-lt"/>
        <a:ea typeface="+mn-ea"/>
        <a:cs typeface="+mn-cs"/>
      </a:defRPr>
    </a:lvl2pPr>
    <a:lvl3pPr marL="914400" algn="l" defTabSz="914400" rtl="0" eaLnBrk="1" latinLnBrk="0" hangingPunct="1">
      <a:defRPr sz="1200" kern="1200">
        <a:solidFill>
          <a:schemeClr val="tx2"/>
        </a:solidFill>
        <a:latin typeface="+mn-lt"/>
        <a:ea typeface="+mn-ea"/>
        <a:cs typeface="+mn-cs"/>
      </a:defRPr>
    </a:lvl3pPr>
    <a:lvl4pPr marL="1371600" algn="l" defTabSz="914400" rtl="0" eaLnBrk="1" latinLnBrk="0" hangingPunct="1">
      <a:defRPr sz="1200" kern="1200">
        <a:solidFill>
          <a:schemeClr val="tx2"/>
        </a:solidFill>
        <a:latin typeface="+mn-lt"/>
        <a:ea typeface="+mn-ea"/>
        <a:cs typeface="+mn-cs"/>
      </a:defRPr>
    </a:lvl4pPr>
    <a:lvl5pPr marL="1828800" algn="l" defTabSz="914400" rtl="0" eaLnBrk="1" latinLnBrk="0" hangingPunct="1">
      <a:defRPr sz="1200" kern="1200">
        <a:solidFill>
          <a:schemeClr val="tx2"/>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sp>
        <p:nvSpPr>
          <p:cNvPr id="7" name="Rectangle 6"/>
          <p:cNvSpPr/>
          <p:nvPr/>
        </p:nvSpPr>
        <p:spPr>
          <a:xfrm>
            <a:off x="2" y="0"/>
            <a:ext cx="12188823" cy="6172200"/>
          </a:xfrm>
          <a:prstGeom prst="rect">
            <a:avLst/>
          </a:prstGeom>
          <a:solidFill>
            <a:schemeClr val="accent1">
              <a:alpha val="50196"/>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a:p>
        </p:txBody>
      </p:sp>
      <p:sp>
        <p:nvSpPr>
          <p:cNvPr id="8" name="Round Single Corner Rectangle 7"/>
          <p:cNvSpPr/>
          <p:nvPr/>
        </p:nvSpPr>
        <p:spPr bwMode="ltGray">
          <a:xfrm rot="10800000" flipH="1" flipV="1">
            <a:off x="6926759" y="228598"/>
            <a:ext cx="5035054" cy="5715002"/>
          </a:xfrm>
          <a:prstGeom prst="round1Rect">
            <a:avLst>
              <a:gd name="adj" fmla="val 5897"/>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a:p>
        </p:txBody>
      </p:sp>
      <p:sp>
        <p:nvSpPr>
          <p:cNvPr id="9" name="Rectangle 8"/>
          <p:cNvSpPr/>
          <p:nvPr/>
        </p:nvSpPr>
        <p:spPr>
          <a:xfrm>
            <a:off x="0" y="3"/>
            <a:ext cx="6926756" cy="6172197"/>
          </a:xfrm>
          <a:prstGeom prst="rect">
            <a:avLst/>
          </a:prstGeom>
          <a:solidFill>
            <a:schemeClr val="accent1">
              <a:lumMod val="75000"/>
              <a:alpha val="32157"/>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10" name="Rectangle 9"/>
          <p:cNvSpPr/>
          <p:nvPr/>
        </p:nvSpPr>
        <p:spPr>
          <a:xfrm>
            <a:off x="0" y="6172200"/>
            <a:ext cx="12188952" cy="685800"/>
          </a:xfrm>
          <a:prstGeom prst="rect">
            <a:avLst/>
          </a:prstGeom>
          <a:solidFill>
            <a:schemeClr val="accent1">
              <a:lumMod val="20000"/>
              <a:lumOff val="8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a:p>
        </p:txBody>
      </p:sp>
      <p:sp>
        <p:nvSpPr>
          <p:cNvPr id="2" name="Title 1"/>
          <p:cNvSpPr>
            <a:spLocks noGrp="1"/>
          </p:cNvSpPr>
          <p:nvPr>
            <p:ph type="ctrTitle"/>
          </p:nvPr>
        </p:nvSpPr>
        <p:spPr>
          <a:xfrm>
            <a:off x="608013" y="1703718"/>
            <a:ext cx="5791200" cy="3733800"/>
          </a:xfrm>
        </p:spPr>
        <p:txBody>
          <a:bodyPr>
            <a:normAutofit/>
          </a:bodyPr>
          <a:lstStyle>
            <a:lvl1pPr>
              <a:lnSpc>
                <a:spcPct val="80000"/>
              </a:lnSpc>
              <a:defRPr sz="6000">
                <a:solidFill>
                  <a:schemeClr val="bg1"/>
                </a:solidFill>
                <a:effectLst>
                  <a:outerShdw blurRad="88900" algn="ctr" rotWithShape="0">
                    <a:prstClr val="black">
                      <a:alpha val="35000"/>
                    </a:prstClr>
                  </a:outerShdw>
                </a:effectLst>
              </a:defRPr>
            </a:lvl1pPr>
          </a:lstStyle>
          <a:p>
            <a:r>
              <a:rPr lang="es-ES"/>
              <a:t>Haga clic para modificar el estilo de título del patrón</a:t>
            </a:r>
            <a:endParaRPr/>
          </a:p>
        </p:txBody>
      </p:sp>
      <p:sp>
        <p:nvSpPr>
          <p:cNvPr id="3" name="Subtitle 2"/>
          <p:cNvSpPr>
            <a:spLocks noGrp="1"/>
          </p:cNvSpPr>
          <p:nvPr>
            <p:ph type="subTitle" idx="1"/>
          </p:nvPr>
        </p:nvSpPr>
        <p:spPr>
          <a:xfrm>
            <a:off x="7085014" y="3429000"/>
            <a:ext cx="4572000" cy="1905000"/>
          </a:xfrm>
        </p:spPr>
        <p:txBody>
          <a:bodyPr anchor="b"/>
          <a:lstStyle>
            <a:lvl1pPr marL="0" indent="0" algn="l">
              <a:spcBef>
                <a:spcPts val="0"/>
              </a:spcBef>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a:p>
        </p:txBody>
      </p:sp>
      <p:sp>
        <p:nvSpPr>
          <p:cNvPr id="4" name="Date Placeholder 3"/>
          <p:cNvSpPr>
            <a:spLocks noGrp="1"/>
          </p:cNvSpPr>
          <p:nvPr>
            <p:ph type="dt" sz="half" idx="10"/>
          </p:nvPr>
        </p:nvSpPr>
        <p:spPr/>
        <p:txBody>
          <a:bodyPr/>
          <a:lstStyle/>
          <a:p>
            <a:fld id="{8E36636D-D922-432D-A958-524484B5923D}" type="datetimeFigureOut">
              <a:rPr lang="es-CO"/>
              <a:pPr/>
              <a:t>5/06/2023</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DF28FB93-0A08-4E7D-8E63-9EFA29F1E093}" type="slidenum">
              <a:rPr/>
              <a:pPr/>
              <a:t>‹Nº›</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picTx" preserve="1">
  <p:cSld name="Imagen con título">
    <p:spTree>
      <p:nvGrpSpPr>
        <p:cNvPr id="1" name=""/>
        <p:cNvGrpSpPr/>
        <p:nvPr/>
      </p:nvGrpSpPr>
      <p:grpSpPr>
        <a:xfrm>
          <a:off x="0" y="0"/>
          <a:ext cx="0" cy="0"/>
          <a:chOff x="0" y="0"/>
          <a:chExt cx="0" cy="0"/>
        </a:xfrm>
      </p:grpSpPr>
      <p:sp>
        <p:nvSpPr>
          <p:cNvPr id="17" name="Rectangle 16"/>
          <p:cNvSpPr/>
          <p:nvPr/>
        </p:nvSpPr>
        <p:spPr>
          <a:xfrm>
            <a:off x="0" y="0"/>
            <a:ext cx="12188952" cy="6172200"/>
          </a:xfrm>
          <a:prstGeom prst="rect">
            <a:avLst/>
          </a:prstGeom>
          <a:solidFill>
            <a:schemeClr val="accent1">
              <a:alpha val="50196"/>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a:p>
        </p:txBody>
      </p:sp>
      <p:sp>
        <p:nvSpPr>
          <p:cNvPr id="18" name="Rectangle 17"/>
          <p:cNvSpPr/>
          <p:nvPr/>
        </p:nvSpPr>
        <p:spPr>
          <a:xfrm>
            <a:off x="7466013" y="3"/>
            <a:ext cx="4722812" cy="6172197"/>
          </a:xfrm>
          <a:prstGeom prst="rect">
            <a:avLst/>
          </a:prstGeom>
          <a:solidFill>
            <a:schemeClr val="accent1">
              <a:lumMod val="75000"/>
              <a:alpha val="32157"/>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2" name="Title 1"/>
          <p:cNvSpPr>
            <a:spLocks noGrp="1"/>
          </p:cNvSpPr>
          <p:nvPr>
            <p:ph type="title"/>
          </p:nvPr>
        </p:nvSpPr>
        <p:spPr>
          <a:xfrm>
            <a:off x="7883151" y="234351"/>
            <a:ext cx="3773863" cy="4642450"/>
          </a:xfrm>
        </p:spPr>
        <p:txBody>
          <a:bodyPr vert="horz" lIns="91440" tIns="45720" rIns="91440" bIns="45720" rtlCol="0" anchor="b">
            <a:normAutofit/>
          </a:bodyPr>
          <a:lstStyle>
            <a:lvl1pPr>
              <a:defRPr sz="4400">
                <a:solidFill>
                  <a:schemeClr val="bg1"/>
                </a:solidFill>
                <a:effectLst>
                  <a:outerShdw blurRad="88900" algn="ctr" rotWithShape="0">
                    <a:prstClr val="black">
                      <a:alpha val="35000"/>
                    </a:prstClr>
                  </a:outerShdw>
                </a:effectLst>
              </a:defRPr>
            </a:lvl1pPr>
          </a:lstStyle>
          <a:p>
            <a:pPr lvl="0">
              <a:lnSpc>
                <a:spcPct val="80000"/>
              </a:lnSpc>
            </a:pPr>
            <a:r>
              <a:rPr lang="es-ES"/>
              <a:t>Haga clic para modificar el estilo de título del patrón</a:t>
            </a:r>
            <a:endParaRPr/>
          </a:p>
        </p:txBody>
      </p:sp>
      <p:sp>
        <p:nvSpPr>
          <p:cNvPr id="4" name="Text Placeholder 3"/>
          <p:cNvSpPr>
            <a:spLocks noGrp="1"/>
          </p:cNvSpPr>
          <p:nvPr>
            <p:ph type="body" sz="half" idx="2"/>
          </p:nvPr>
        </p:nvSpPr>
        <p:spPr>
          <a:xfrm>
            <a:off x="7872936" y="5029200"/>
            <a:ext cx="3782586" cy="914400"/>
          </a:xfrm>
        </p:spPr>
        <p:txBody>
          <a:bodyPr>
            <a:normAutofit/>
          </a:bodyPr>
          <a:lstStyle>
            <a:lvl1pPr marL="0" indent="0">
              <a:spcBef>
                <a:spcPts val="0"/>
              </a:spcBef>
              <a:buNone/>
              <a:defRPr sz="2000">
                <a:solidFill>
                  <a:schemeClr val="accent1">
                    <a:lumMod val="20000"/>
                    <a:lumOff val="8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20" name="Rectangle 19"/>
          <p:cNvSpPr/>
          <p:nvPr/>
        </p:nvSpPr>
        <p:spPr>
          <a:xfrm>
            <a:off x="0" y="6172200"/>
            <a:ext cx="12188952" cy="685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a:p>
        </p:txBody>
      </p:sp>
      <p:sp>
        <p:nvSpPr>
          <p:cNvPr id="5" name="Date Placeholder 4"/>
          <p:cNvSpPr>
            <a:spLocks noGrp="1"/>
          </p:cNvSpPr>
          <p:nvPr>
            <p:ph type="dt" sz="half" idx="10"/>
          </p:nvPr>
        </p:nvSpPr>
        <p:spPr/>
        <p:txBody>
          <a:bodyPr/>
          <a:lstStyle/>
          <a:p>
            <a:fld id="{749F4917-CE56-4645-8050-1555FA0B180B}" type="datetimeFigureOut">
              <a:rPr lang="es-CO"/>
              <a:pPr/>
              <a:t>5/06/2023</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2B524DA2-3CE4-45BB-9F6F-628A0CFBDBF9}" type="slidenum">
              <a:rPr/>
              <a:pPr/>
              <a:t>‹Nº›</a:t>
            </a:fld>
            <a:endParaRPr/>
          </a:p>
        </p:txBody>
      </p:sp>
      <p:sp>
        <p:nvSpPr>
          <p:cNvPr id="21" name="Round Single Corner Rectangle 20"/>
          <p:cNvSpPr/>
          <p:nvPr/>
        </p:nvSpPr>
        <p:spPr bwMode="ltGray">
          <a:xfrm rot="10800000" flipV="1">
            <a:off x="227013" y="234351"/>
            <a:ext cx="7238999" cy="5709249"/>
          </a:xfrm>
          <a:prstGeom prst="round1Rect">
            <a:avLst>
              <a:gd name="adj" fmla="val 5812"/>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a:p>
        </p:txBody>
      </p:sp>
      <p:sp>
        <p:nvSpPr>
          <p:cNvPr id="3" name="Picture Placeholder 2"/>
          <p:cNvSpPr>
            <a:spLocks noGrp="1"/>
          </p:cNvSpPr>
          <p:nvPr>
            <p:ph type="pic" idx="1"/>
          </p:nvPr>
        </p:nvSpPr>
        <p:spPr>
          <a:xfrm flipH="1">
            <a:off x="457198" y="465283"/>
            <a:ext cx="6780215" cy="5249717"/>
          </a:xfrm>
          <a:prstGeom prst="round1Rect">
            <a:avLst>
              <a:gd name="adj" fmla="val 4287"/>
            </a:avLst>
          </a:prstGeom>
          <a:solidFill>
            <a:schemeClr val="bg2"/>
          </a:solidFill>
        </p:spPr>
        <p:txBody>
          <a:bodyPr tIns="91440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a:p>
        </p:txBody>
      </p:sp>
    </p:spTree>
    <p:extLst>
      <p:ext uri="{BB962C8B-B14F-4D97-AF65-F5344CB8AC3E}">
        <p14:creationId xmlns:p14="http://schemas.microsoft.com/office/powerpoint/2010/main" val="35215850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a:p>
        </p:txBody>
      </p:sp>
      <p:sp>
        <p:nvSpPr>
          <p:cNvPr id="3" name="Vertical Text Placeholder 2"/>
          <p:cNvSpPr>
            <a:spLocks noGrp="1"/>
          </p:cNvSpPr>
          <p:nvPr>
            <p:ph type="body" orient="vert" idx="1"/>
          </p:nvPr>
        </p:nvSpPr>
        <p:spPr/>
        <p:txBody>
          <a:bodyPr vert="eaVert"/>
          <a:lstStyle>
            <a:lvl5pPr>
              <a:defRPr/>
            </a:lvl5pPr>
            <a:lvl6pPr marL="1371600">
              <a:defRPr/>
            </a:lvl6pPr>
            <a:lvl7pPr marL="1600200">
              <a:defRPr/>
            </a:lvl7pPr>
            <a:lvl8pPr marL="1828800">
              <a:defRPr baseline="0"/>
            </a:lvl8pPr>
            <a:lvl9pPr marL="2057400">
              <a:defRPr baseline="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a:p>
        </p:txBody>
      </p:sp>
      <p:sp>
        <p:nvSpPr>
          <p:cNvPr id="4" name="Date Placeholder 3"/>
          <p:cNvSpPr>
            <a:spLocks noGrp="1"/>
          </p:cNvSpPr>
          <p:nvPr>
            <p:ph type="dt" sz="half" idx="10"/>
          </p:nvPr>
        </p:nvSpPr>
        <p:spPr/>
        <p:txBody>
          <a:bodyPr/>
          <a:lstStyle/>
          <a:p>
            <a:fld id="{8E36636D-D922-432D-A958-524484B5923D}" type="datetimeFigureOut">
              <a:rPr lang="es-CO"/>
              <a:pPr/>
              <a:t>5/06/2023</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DF28FB93-0A08-4E7D-8E63-9EFA29F1E093}" type="slidenum">
              <a:rPr/>
              <a:pPr/>
              <a:t>‹Nº›</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1293813" y="582613"/>
            <a:ext cx="8183562" cy="5589587"/>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a:p>
        </p:txBody>
      </p:sp>
      <p:sp>
        <p:nvSpPr>
          <p:cNvPr id="4" name="Date Placeholder 3"/>
          <p:cNvSpPr>
            <a:spLocks noGrp="1"/>
          </p:cNvSpPr>
          <p:nvPr>
            <p:ph type="dt" sz="half" idx="10"/>
          </p:nvPr>
        </p:nvSpPr>
        <p:spPr/>
        <p:txBody>
          <a:bodyPr/>
          <a:lstStyle/>
          <a:p>
            <a:fld id="{8E36636D-D922-432D-A958-524484B5923D}" type="datetimeFigureOut">
              <a:rPr lang="es-CO"/>
              <a:pPr/>
              <a:t>5/06/2023</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DF28FB93-0A08-4E7D-8E63-9EFA29F1E093}" type="slidenum">
              <a:rPr/>
              <a:pPr/>
              <a:t>‹Nº›</a:t>
            </a:fld>
            <a:endParaRPr/>
          </a:p>
        </p:txBody>
      </p:sp>
      <p:sp>
        <p:nvSpPr>
          <p:cNvPr id="2" name="Vertical Title 1"/>
          <p:cNvSpPr>
            <a:spLocks noGrp="1"/>
          </p:cNvSpPr>
          <p:nvPr>
            <p:ph type="title" orient="vert"/>
          </p:nvPr>
        </p:nvSpPr>
        <p:spPr>
          <a:xfrm>
            <a:off x="9705974" y="582613"/>
            <a:ext cx="1951037" cy="5589587"/>
          </a:xfrm>
        </p:spPr>
        <p:txBody>
          <a:bodyPr vert="eaVert"/>
          <a:lstStyle/>
          <a:p>
            <a:r>
              <a:rPr lang="es-ES"/>
              <a:t>Haga clic para modificar el estilo de título del patrón</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a:p>
        </p:txBody>
      </p:sp>
      <p:sp>
        <p:nvSpPr>
          <p:cNvPr id="3" name="Content Placeholder 2"/>
          <p:cNvSpPr>
            <a:spLocks noGrp="1"/>
          </p:cNvSpPr>
          <p:nvPr>
            <p:ph idx="1"/>
          </p:nvPr>
        </p:nvSpPr>
        <p:spPr/>
        <p:txBody>
          <a:bodyPr/>
          <a:lstStyle>
            <a:lvl5pPr>
              <a:defRPr/>
            </a:lvl5pPr>
            <a:lvl6pPr>
              <a:defRPr/>
            </a:lvl6pPr>
            <a:lvl7pPr>
              <a:defRPr baseline="0"/>
            </a:lvl7pPr>
            <a:lvl8pPr>
              <a:defRPr baseline="0"/>
            </a:lvl8pPr>
            <a:lvl9pPr>
              <a:defRPr baseline="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a:p>
        </p:txBody>
      </p:sp>
      <p:sp>
        <p:nvSpPr>
          <p:cNvPr id="4" name="Date Placeholder 3"/>
          <p:cNvSpPr>
            <a:spLocks noGrp="1"/>
          </p:cNvSpPr>
          <p:nvPr>
            <p:ph type="dt" sz="half" idx="10"/>
          </p:nvPr>
        </p:nvSpPr>
        <p:spPr/>
        <p:txBody>
          <a:bodyPr/>
          <a:lstStyle/>
          <a:p>
            <a:fld id="{8E36636D-D922-432D-A958-524484B5923D}" type="datetimeFigureOut">
              <a:rPr lang="es-CO"/>
              <a:pPr/>
              <a:t>5/06/2023</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DF28FB93-0A08-4E7D-8E63-9EFA29F1E093}" type="slidenum">
              <a:rPr/>
              <a:pPr/>
              <a:t>‹Nº›</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Title Slide with Picture">
    <p:spTree>
      <p:nvGrpSpPr>
        <p:cNvPr id="1" name=""/>
        <p:cNvGrpSpPr/>
        <p:nvPr/>
      </p:nvGrpSpPr>
      <p:grpSpPr>
        <a:xfrm>
          <a:off x="0" y="0"/>
          <a:ext cx="0" cy="0"/>
          <a:chOff x="0" y="0"/>
          <a:chExt cx="0" cy="0"/>
        </a:xfrm>
      </p:grpSpPr>
      <p:sp>
        <p:nvSpPr>
          <p:cNvPr id="11" name="Rectangle 10"/>
          <p:cNvSpPr/>
          <p:nvPr/>
        </p:nvSpPr>
        <p:spPr>
          <a:xfrm>
            <a:off x="0" y="0"/>
            <a:ext cx="12188952" cy="6172200"/>
          </a:xfrm>
          <a:prstGeom prst="rect">
            <a:avLst/>
          </a:prstGeom>
          <a:solidFill>
            <a:schemeClr val="accent1">
              <a:alpha val="50196"/>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a:p>
        </p:txBody>
      </p:sp>
      <p:sp>
        <p:nvSpPr>
          <p:cNvPr id="12" name="Rectangle 11"/>
          <p:cNvSpPr/>
          <p:nvPr/>
        </p:nvSpPr>
        <p:spPr>
          <a:xfrm>
            <a:off x="0" y="3"/>
            <a:ext cx="5180012" cy="6172197"/>
          </a:xfrm>
          <a:prstGeom prst="rect">
            <a:avLst/>
          </a:prstGeom>
          <a:solidFill>
            <a:schemeClr val="accent1">
              <a:lumMod val="75000"/>
              <a:alpha val="32157"/>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13" name="Rectangle 12"/>
          <p:cNvSpPr/>
          <p:nvPr/>
        </p:nvSpPr>
        <p:spPr>
          <a:xfrm>
            <a:off x="0" y="6172200"/>
            <a:ext cx="12188952" cy="685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a:p>
        </p:txBody>
      </p:sp>
      <p:sp>
        <p:nvSpPr>
          <p:cNvPr id="2" name="Title 1"/>
          <p:cNvSpPr>
            <a:spLocks noGrp="1"/>
          </p:cNvSpPr>
          <p:nvPr>
            <p:ph type="ctrTitle"/>
          </p:nvPr>
        </p:nvSpPr>
        <p:spPr>
          <a:xfrm>
            <a:off x="608013" y="914400"/>
            <a:ext cx="4190999" cy="3886200"/>
          </a:xfrm>
        </p:spPr>
        <p:txBody>
          <a:bodyPr>
            <a:normAutofit/>
          </a:bodyPr>
          <a:lstStyle>
            <a:lvl1pPr>
              <a:lnSpc>
                <a:spcPct val="80000"/>
              </a:lnSpc>
              <a:defRPr sz="6000">
                <a:solidFill>
                  <a:schemeClr val="bg1"/>
                </a:solidFill>
                <a:effectLst>
                  <a:outerShdw blurRad="88900" algn="ctr" rotWithShape="0">
                    <a:prstClr val="black">
                      <a:alpha val="35000"/>
                    </a:prstClr>
                  </a:outerShdw>
                </a:effectLst>
              </a:defRPr>
            </a:lvl1pPr>
          </a:lstStyle>
          <a:p>
            <a:r>
              <a:rPr lang="es-ES"/>
              <a:t>Haga clic para modificar el estilo de título del patrón</a:t>
            </a:r>
            <a:endParaRPr/>
          </a:p>
        </p:txBody>
      </p:sp>
      <p:sp>
        <p:nvSpPr>
          <p:cNvPr id="3" name="Subtitle 2"/>
          <p:cNvSpPr>
            <a:spLocks noGrp="1"/>
          </p:cNvSpPr>
          <p:nvPr>
            <p:ph type="subTitle" idx="1"/>
          </p:nvPr>
        </p:nvSpPr>
        <p:spPr>
          <a:xfrm>
            <a:off x="597799" y="4953000"/>
            <a:ext cx="4201213" cy="990599"/>
          </a:xfrm>
        </p:spPr>
        <p:txBody>
          <a:bodyPr anchor="t">
            <a:normAutofit/>
          </a:bodyPr>
          <a:lstStyle>
            <a:lvl1pPr marL="0" indent="0" algn="l">
              <a:spcBef>
                <a:spcPts val="0"/>
              </a:spcBef>
              <a:buNone/>
              <a:defRPr sz="2000">
                <a:solidFill>
                  <a:schemeClr val="accent1">
                    <a:lumMod val="20000"/>
                    <a:lumOff val="8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a:p>
        </p:txBody>
      </p:sp>
      <p:sp>
        <p:nvSpPr>
          <p:cNvPr id="4" name="Date Placeholder 3"/>
          <p:cNvSpPr>
            <a:spLocks noGrp="1"/>
          </p:cNvSpPr>
          <p:nvPr>
            <p:ph type="dt" sz="half" idx="10"/>
          </p:nvPr>
        </p:nvSpPr>
        <p:spPr/>
        <p:txBody>
          <a:bodyPr/>
          <a:lstStyle/>
          <a:p>
            <a:fld id="{8E36636D-D922-432D-A958-524484B5923D}" type="datetimeFigureOut">
              <a:rPr lang="es-CO"/>
              <a:pPr/>
              <a:t>5/06/2023</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DF28FB93-0A08-4E7D-8E63-9EFA29F1E093}" type="slidenum">
              <a:rPr/>
              <a:pPr/>
              <a:t>‹Nº›</a:t>
            </a:fld>
            <a:endParaRPr/>
          </a:p>
        </p:txBody>
      </p:sp>
      <p:sp>
        <p:nvSpPr>
          <p:cNvPr id="14" name="Picture Placeholder 4"/>
          <p:cNvSpPr>
            <a:spLocks noGrp="1"/>
          </p:cNvSpPr>
          <p:nvPr>
            <p:ph type="pic" sz="quarter" idx="13"/>
          </p:nvPr>
        </p:nvSpPr>
        <p:spPr>
          <a:xfrm>
            <a:off x="5180013" y="228600"/>
            <a:ext cx="6781800" cy="5715000"/>
          </a:xfrm>
          <a:prstGeom prst="round1Rect">
            <a:avLst>
              <a:gd name="adj" fmla="val 5636"/>
            </a:avLst>
          </a:prstGeom>
          <a:solidFill>
            <a:schemeClr val="bg2"/>
          </a:solidFill>
        </p:spPr>
        <p:txBody>
          <a:bodyPr tIns="914400"/>
          <a:lstStyle>
            <a:lvl1pPr marL="0" indent="0" algn="ctr">
              <a:buNone/>
              <a:defRPr/>
            </a:lvl1pPr>
          </a:lstStyle>
          <a:p>
            <a:r>
              <a:rPr lang="es-ES"/>
              <a:t>Haga clic en el icono para agregar una imagen</a:t>
            </a:r>
            <a:endParaRPr/>
          </a:p>
        </p:txBody>
      </p:sp>
    </p:spTree>
    <p:extLst>
      <p:ext uri="{BB962C8B-B14F-4D97-AF65-F5344CB8AC3E}">
        <p14:creationId xmlns:p14="http://schemas.microsoft.com/office/powerpoint/2010/main" val="41871306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secHead" preserve="1">
  <p:cSld name="Encabezado de sección">
    <p:spTree>
      <p:nvGrpSpPr>
        <p:cNvPr id="1" name=""/>
        <p:cNvGrpSpPr/>
        <p:nvPr/>
      </p:nvGrpSpPr>
      <p:grpSpPr>
        <a:xfrm>
          <a:off x="0" y="0"/>
          <a:ext cx="0" cy="0"/>
          <a:chOff x="0" y="0"/>
          <a:chExt cx="0" cy="0"/>
        </a:xfrm>
      </p:grpSpPr>
      <p:sp>
        <p:nvSpPr>
          <p:cNvPr id="8" name="Rectangle 7"/>
          <p:cNvSpPr/>
          <p:nvPr/>
        </p:nvSpPr>
        <p:spPr>
          <a:xfrm>
            <a:off x="0" y="2876"/>
            <a:ext cx="12188952" cy="6477000"/>
          </a:xfrm>
          <a:prstGeom prst="rect">
            <a:avLst/>
          </a:prstGeom>
          <a:solidFill>
            <a:schemeClr val="accent1">
              <a:alpha val="50196"/>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a:p>
        </p:txBody>
      </p:sp>
      <p:sp>
        <p:nvSpPr>
          <p:cNvPr id="9" name="Rectangle 8"/>
          <p:cNvSpPr/>
          <p:nvPr/>
        </p:nvSpPr>
        <p:spPr>
          <a:xfrm>
            <a:off x="7451144" y="0"/>
            <a:ext cx="4737681" cy="6477000"/>
          </a:xfrm>
          <a:prstGeom prst="rect">
            <a:avLst/>
          </a:prstGeom>
          <a:solidFill>
            <a:schemeClr val="accent1">
              <a:lumMod val="75000"/>
              <a:alpha val="32157"/>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10" name="Round Single Corner Rectangle 9"/>
          <p:cNvSpPr/>
          <p:nvPr/>
        </p:nvSpPr>
        <p:spPr bwMode="ltGray">
          <a:xfrm rot="10800000" flipV="1">
            <a:off x="219973" y="234351"/>
            <a:ext cx="7237410" cy="6014049"/>
          </a:xfrm>
          <a:prstGeom prst="round1Rect">
            <a:avLst>
              <a:gd name="adj" fmla="val 5812"/>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a:p>
        </p:txBody>
      </p:sp>
      <p:sp>
        <p:nvSpPr>
          <p:cNvPr id="11" name="Rectangle 10"/>
          <p:cNvSpPr/>
          <p:nvPr/>
        </p:nvSpPr>
        <p:spPr>
          <a:xfrm>
            <a:off x="0" y="6477000"/>
            <a:ext cx="12188952" cy="381000"/>
          </a:xfrm>
          <a:prstGeom prst="rect">
            <a:avLst/>
          </a:prstGeom>
          <a:solidFill>
            <a:schemeClr val="accent1">
              <a:lumMod val="20000"/>
              <a:lumOff val="8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2" name="Title 1"/>
          <p:cNvSpPr>
            <a:spLocks noGrp="1"/>
          </p:cNvSpPr>
          <p:nvPr>
            <p:ph type="title"/>
          </p:nvPr>
        </p:nvSpPr>
        <p:spPr>
          <a:xfrm>
            <a:off x="1293813" y="685800"/>
            <a:ext cx="5638801" cy="4191000"/>
          </a:xfrm>
        </p:spPr>
        <p:txBody>
          <a:bodyPr anchor="b">
            <a:noAutofit/>
          </a:bodyPr>
          <a:lstStyle>
            <a:lvl1pPr algn="l">
              <a:defRPr sz="5400" b="0" cap="none" baseline="0"/>
            </a:lvl1pPr>
          </a:lstStyle>
          <a:p>
            <a:r>
              <a:rPr lang="es-ES"/>
              <a:t>Haga clic para modificar el estilo de título del patrón</a:t>
            </a:r>
            <a:endParaRPr/>
          </a:p>
        </p:txBody>
      </p:sp>
      <p:sp>
        <p:nvSpPr>
          <p:cNvPr id="3" name="Text Placeholder 2"/>
          <p:cNvSpPr>
            <a:spLocks noGrp="1"/>
          </p:cNvSpPr>
          <p:nvPr>
            <p:ph type="body" idx="1"/>
          </p:nvPr>
        </p:nvSpPr>
        <p:spPr>
          <a:xfrm>
            <a:off x="1293813" y="5029200"/>
            <a:ext cx="5638800" cy="914400"/>
          </a:xfrm>
        </p:spPr>
        <p:txBody>
          <a:bodyPr anchor="t">
            <a:normAutofit/>
          </a:bodyPr>
          <a:lstStyle>
            <a:lvl1pPr marL="0" indent="0">
              <a:spcBef>
                <a:spcPts val="0"/>
              </a:spcBef>
              <a:buNone/>
              <a:defRPr sz="2000">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8E36636D-D922-432D-A958-524484B5923D}" type="datetimeFigureOut">
              <a:rPr lang="es-CO"/>
              <a:pPr/>
              <a:t>5/06/2023</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DF28FB93-0A08-4E7D-8E63-9EFA29F1E093}" type="slidenum">
              <a:rPr/>
              <a:pPr/>
              <a:t>‹Nº›</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a:p>
        </p:txBody>
      </p:sp>
      <p:sp>
        <p:nvSpPr>
          <p:cNvPr id="3" name="Content Placeholder 2"/>
          <p:cNvSpPr>
            <a:spLocks noGrp="1"/>
          </p:cNvSpPr>
          <p:nvPr>
            <p:ph sz="half" idx="1"/>
          </p:nvPr>
        </p:nvSpPr>
        <p:spPr>
          <a:xfrm>
            <a:off x="1293813" y="1981200"/>
            <a:ext cx="4648201" cy="4191000"/>
          </a:xfrm>
        </p:spPr>
        <p:txBody>
          <a:bodyPr>
            <a:normAutofit/>
          </a:bodyPr>
          <a:lstStyle>
            <a:lvl1pPr>
              <a:defRPr sz="2400"/>
            </a:lvl1pPr>
            <a:lvl2pPr>
              <a:defRPr sz="2000"/>
            </a:lvl2pPr>
            <a:lvl3pPr>
              <a:defRPr sz="1800"/>
            </a:lvl3pPr>
            <a:lvl4pPr>
              <a:defRPr sz="1600"/>
            </a:lvl4pPr>
            <a:lvl5pPr>
              <a:defRPr sz="1600"/>
            </a:lvl5pPr>
            <a:lvl6pPr marL="1371600">
              <a:defRPr sz="1600"/>
            </a:lvl6pPr>
            <a:lvl7pPr marL="1600200">
              <a:defRPr sz="1600"/>
            </a:lvl7pPr>
            <a:lvl8pPr marL="1828800">
              <a:defRPr sz="1600"/>
            </a:lvl8pPr>
            <a:lvl9pPr marL="2057400">
              <a:defRPr sz="16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a:p>
        </p:txBody>
      </p:sp>
      <p:sp>
        <p:nvSpPr>
          <p:cNvPr id="4" name="Content Placeholder 3"/>
          <p:cNvSpPr>
            <a:spLocks noGrp="1"/>
          </p:cNvSpPr>
          <p:nvPr>
            <p:ph sz="half" idx="2"/>
          </p:nvPr>
        </p:nvSpPr>
        <p:spPr>
          <a:xfrm>
            <a:off x="6246811" y="1981200"/>
            <a:ext cx="4648203" cy="4191000"/>
          </a:xfrm>
        </p:spPr>
        <p:txBody>
          <a:bodyPr>
            <a:normAutofit/>
          </a:bodyPr>
          <a:lstStyle>
            <a:lvl1pPr>
              <a:defRPr sz="2400"/>
            </a:lvl1pPr>
            <a:lvl2pPr>
              <a:defRPr sz="2000"/>
            </a:lvl2pPr>
            <a:lvl3pPr>
              <a:defRPr sz="1800"/>
            </a:lvl3pPr>
            <a:lvl4pPr>
              <a:defRPr sz="1600"/>
            </a:lvl4pPr>
            <a:lvl5pPr marL="1143000">
              <a:defRPr sz="1600"/>
            </a:lvl5pPr>
            <a:lvl6pPr marL="1371600">
              <a:defRPr sz="1600"/>
            </a:lvl6pPr>
            <a:lvl7pPr marL="1600200">
              <a:defRPr sz="1600"/>
            </a:lvl7pPr>
            <a:lvl8pPr marL="1828800">
              <a:defRPr sz="1600"/>
            </a:lvl8pPr>
            <a:lvl9pPr marL="2057400">
              <a:defRPr sz="16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a:p>
        </p:txBody>
      </p:sp>
      <p:sp>
        <p:nvSpPr>
          <p:cNvPr id="5" name="Date Placeholder 4"/>
          <p:cNvSpPr>
            <a:spLocks noGrp="1"/>
          </p:cNvSpPr>
          <p:nvPr>
            <p:ph type="dt" sz="half" idx="10"/>
          </p:nvPr>
        </p:nvSpPr>
        <p:spPr/>
        <p:txBody>
          <a:bodyPr/>
          <a:lstStyle/>
          <a:p>
            <a:fld id="{8E36636D-D922-432D-A958-524484B5923D}" type="datetimeFigureOut">
              <a:rPr lang="es-CO"/>
              <a:pPr/>
              <a:t>5/06/2023</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DF28FB93-0A08-4E7D-8E63-9EFA29F1E093}" type="slidenum">
              <a:rPr/>
              <a:pPr/>
              <a:t>‹Nº›</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s-ES"/>
              <a:t>Haga clic para modificar el estilo de título del patrón</a:t>
            </a:r>
            <a:endParaRPr/>
          </a:p>
        </p:txBody>
      </p:sp>
      <p:sp>
        <p:nvSpPr>
          <p:cNvPr id="3" name="Text Placeholder 2"/>
          <p:cNvSpPr>
            <a:spLocks noGrp="1"/>
          </p:cNvSpPr>
          <p:nvPr>
            <p:ph type="body" idx="1"/>
          </p:nvPr>
        </p:nvSpPr>
        <p:spPr>
          <a:xfrm>
            <a:off x="1293813" y="1981200"/>
            <a:ext cx="4645152" cy="762000"/>
          </a:xfrm>
        </p:spPr>
        <p:txBody>
          <a:bodyPr anchor="ctr">
            <a:normAutofit/>
          </a:bodyPr>
          <a:lstStyle>
            <a:lvl1pPr marL="0" indent="0">
              <a:spcBef>
                <a:spcPts val="0"/>
              </a:spcBef>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1293813" y="2819400"/>
            <a:ext cx="4645152" cy="3352800"/>
          </a:xfrm>
        </p:spPr>
        <p:txBody>
          <a:bodyPr/>
          <a:lstStyle>
            <a:lvl1pPr>
              <a:defRPr sz="2400"/>
            </a:lvl1pPr>
            <a:lvl2pPr>
              <a:defRPr sz="2000"/>
            </a:lvl2pPr>
            <a:lvl3pPr>
              <a:defRPr sz="1800"/>
            </a:lvl3pPr>
            <a:lvl4pPr>
              <a:defRPr sz="1600"/>
            </a:lvl4pPr>
            <a:lvl5pPr>
              <a:defRPr sz="1600"/>
            </a:lvl5pPr>
            <a:lvl6pPr marL="1371600">
              <a:defRPr sz="1600"/>
            </a:lvl6pPr>
            <a:lvl7pPr marL="1600200">
              <a:defRPr sz="1600"/>
            </a:lvl7pPr>
            <a:lvl8pPr marL="1828800">
              <a:defRPr sz="1600" baseline="0"/>
            </a:lvl8pPr>
            <a:lvl9pPr marL="2057400">
              <a:defRPr sz="1600" baseline="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a:p>
        </p:txBody>
      </p:sp>
      <p:sp>
        <p:nvSpPr>
          <p:cNvPr id="5" name="Text Placeholder 4"/>
          <p:cNvSpPr>
            <a:spLocks noGrp="1"/>
          </p:cNvSpPr>
          <p:nvPr>
            <p:ph type="body" sz="quarter" idx="3"/>
          </p:nvPr>
        </p:nvSpPr>
        <p:spPr>
          <a:xfrm>
            <a:off x="6249862" y="1981200"/>
            <a:ext cx="4645152" cy="762000"/>
          </a:xfrm>
        </p:spPr>
        <p:txBody>
          <a:bodyPr anchor="ctr">
            <a:normAutofit/>
          </a:bodyPr>
          <a:lstStyle>
            <a:lvl1pPr marL="0" indent="0">
              <a:spcBef>
                <a:spcPts val="0"/>
              </a:spcBef>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6249862" y="2819400"/>
            <a:ext cx="4645152" cy="3352800"/>
          </a:xfrm>
        </p:spPr>
        <p:txBody>
          <a:bodyPr/>
          <a:lstStyle>
            <a:lvl1pPr>
              <a:defRPr sz="2400"/>
            </a:lvl1pPr>
            <a:lvl2pPr>
              <a:defRPr sz="2000"/>
            </a:lvl2pPr>
            <a:lvl3pPr>
              <a:defRPr sz="1800"/>
            </a:lvl3pPr>
            <a:lvl4pPr>
              <a:defRPr sz="1600"/>
            </a:lvl4pPr>
            <a:lvl5pPr marL="1143000">
              <a:defRPr sz="1600"/>
            </a:lvl5pPr>
            <a:lvl6pPr marL="1371600">
              <a:defRPr sz="1600"/>
            </a:lvl6pPr>
            <a:lvl7pPr marL="1600200">
              <a:defRPr sz="1600"/>
            </a:lvl7pPr>
            <a:lvl8pPr marL="1828800">
              <a:defRPr sz="1600"/>
            </a:lvl8pPr>
            <a:lvl9pPr marL="2057400">
              <a:defRPr sz="16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a:p>
        </p:txBody>
      </p:sp>
      <p:sp>
        <p:nvSpPr>
          <p:cNvPr id="7" name="Date Placeholder 6"/>
          <p:cNvSpPr>
            <a:spLocks noGrp="1"/>
          </p:cNvSpPr>
          <p:nvPr>
            <p:ph type="dt" sz="half" idx="10"/>
          </p:nvPr>
        </p:nvSpPr>
        <p:spPr/>
        <p:txBody>
          <a:bodyPr/>
          <a:lstStyle/>
          <a:p>
            <a:fld id="{8E36636D-D922-432D-A958-524484B5923D}" type="datetimeFigureOut">
              <a:rPr lang="es-CO"/>
              <a:pPr/>
              <a:t>5/06/2023</a:t>
            </a:fld>
            <a:endParaRPr/>
          </a:p>
        </p:txBody>
      </p:sp>
      <p:sp>
        <p:nvSpPr>
          <p:cNvPr id="8" name="Footer Placeholder 7"/>
          <p:cNvSpPr>
            <a:spLocks noGrp="1"/>
          </p:cNvSpPr>
          <p:nvPr>
            <p:ph type="ftr" sz="quarter" idx="11"/>
          </p:nvPr>
        </p:nvSpPr>
        <p:spPr/>
        <p:txBody>
          <a:bodyPr/>
          <a:lstStyle/>
          <a:p>
            <a:endParaRPr/>
          </a:p>
        </p:txBody>
      </p:sp>
      <p:sp>
        <p:nvSpPr>
          <p:cNvPr id="9" name="Slide Number Placeholder 8"/>
          <p:cNvSpPr>
            <a:spLocks noGrp="1"/>
          </p:cNvSpPr>
          <p:nvPr>
            <p:ph type="sldNum" sz="quarter" idx="12"/>
          </p:nvPr>
        </p:nvSpPr>
        <p:spPr/>
        <p:txBody>
          <a:bodyPr/>
          <a:lstStyle/>
          <a:p>
            <a:fld id="{DF28FB93-0A08-4E7D-8E63-9EFA29F1E093}" type="slidenum">
              <a:rPr/>
              <a:pPr/>
              <a:t>‹Nº›</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a:p>
        </p:txBody>
      </p:sp>
      <p:sp>
        <p:nvSpPr>
          <p:cNvPr id="3" name="Date Placeholder 2"/>
          <p:cNvSpPr>
            <a:spLocks noGrp="1"/>
          </p:cNvSpPr>
          <p:nvPr>
            <p:ph type="dt" sz="half" idx="10"/>
          </p:nvPr>
        </p:nvSpPr>
        <p:spPr/>
        <p:txBody>
          <a:bodyPr/>
          <a:lstStyle/>
          <a:p>
            <a:fld id="{8E36636D-D922-432D-A958-524484B5923D}" type="datetimeFigureOut">
              <a:rPr lang="es-CO"/>
              <a:pPr/>
              <a:t>5/06/2023</a:t>
            </a:fld>
            <a:endParaRPr/>
          </a:p>
        </p:txBody>
      </p:sp>
      <p:sp>
        <p:nvSpPr>
          <p:cNvPr id="4" name="Footer Placeholder 3"/>
          <p:cNvSpPr>
            <a:spLocks noGrp="1"/>
          </p:cNvSpPr>
          <p:nvPr>
            <p:ph type="ftr" sz="quarter" idx="11"/>
          </p:nvPr>
        </p:nvSpPr>
        <p:spPr/>
        <p:txBody>
          <a:bodyPr/>
          <a:lstStyle/>
          <a:p>
            <a:endParaRPr/>
          </a:p>
        </p:txBody>
      </p:sp>
      <p:sp>
        <p:nvSpPr>
          <p:cNvPr id="5" name="Slide Number Placeholder 4"/>
          <p:cNvSpPr>
            <a:spLocks noGrp="1"/>
          </p:cNvSpPr>
          <p:nvPr>
            <p:ph type="sldNum" sz="quarter" idx="12"/>
          </p:nvPr>
        </p:nvSpPr>
        <p:spPr/>
        <p:txBody>
          <a:bodyPr/>
          <a:lstStyle/>
          <a:p>
            <a:fld id="{DF28FB93-0A08-4E7D-8E63-9EFA29F1E093}" type="slidenum">
              <a:rPr/>
              <a:pPr/>
              <a:t>‹Nº›</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E36636D-D922-432D-A958-524484B5923D}" type="datetimeFigureOut">
              <a:rPr lang="es-CO"/>
              <a:pPr/>
              <a:t>5/06/2023</a:t>
            </a:fld>
            <a:endParaRPr/>
          </a:p>
        </p:txBody>
      </p:sp>
      <p:sp>
        <p:nvSpPr>
          <p:cNvPr id="3" name="Footer Placeholder 2"/>
          <p:cNvSpPr>
            <a:spLocks noGrp="1"/>
          </p:cNvSpPr>
          <p:nvPr>
            <p:ph type="ftr" sz="quarter" idx="11"/>
          </p:nvPr>
        </p:nvSpPr>
        <p:spPr/>
        <p:txBody>
          <a:bodyPr/>
          <a:lstStyle/>
          <a:p>
            <a:endParaRPr/>
          </a:p>
        </p:txBody>
      </p:sp>
      <p:sp>
        <p:nvSpPr>
          <p:cNvPr id="4" name="Slide Number Placeholder 3"/>
          <p:cNvSpPr>
            <a:spLocks noGrp="1"/>
          </p:cNvSpPr>
          <p:nvPr>
            <p:ph type="sldNum" sz="quarter" idx="12"/>
          </p:nvPr>
        </p:nvSpPr>
        <p:spPr/>
        <p:txBody>
          <a:bodyPr/>
          <a:lstStyle/>
          <a:p>
            <a:fld id="{DF28FB93-0A08-4E7D-8E63-9EFA29F1E093}" type="slidenum">
              <a:rPr/>
              <a:pPr/>
              <a:t>‹Nº›</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objTx" preserve="1">
  <p:cSld name="Contenido con título">
    <p:spTree>
      <p:nvGrpSpPr>
        <p:cNvPr id="1" name=""/>
        <p:cNvGrpSpPr/>
        <p:nvPr/>
      </p:nvGrpSpPr>
      <p:grpSpPr>
        <a:xfrm>
          <a:off x="0" y="0"/>
          <a:ext cx="0" cy="0"/>
          <a:chOff x="0" y="0"/>
          <a:chExt cx="0" cy="0"/>
        </a:xfrm>
      </p:grpSpPr>
      <p:sp>
        <p:nvSpPr>
          <p:cNvPr id="8" name="Rectangle 7"/>
          <p:cNvSpPr/>
          <p:nvPr/>
        </p:nvSpPr>
        <p:spPr>
          <a:xfrm>
            <a:off x="0" y="6172200"/>
            <a:ext cx="12188952" cy="685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a:p>
        </p:txBody>
      </p:sp>
      <p:sp>
        <p:nvSpPr>
          <p:cNvPr id="9" name="Rectangle 8"/>
          <p:cNvSpPr/>
          <p:nvPr/>
        </p:nvSpPr>
        <p:spPr>
          <a:xfrm>
            <a:off x="2" y="0"/>
            <a:ext cx="12188952" cy="6172200"/>
          </a:xfrm>
          <a:prstGeom prst="rect">
            <a:avLst/>
          </a:prstGeom>
          <a:solidFill>
            <a:schemeClr val="accent1">
              <a:alpha val="50196"/>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a:p>
        </p:txBody>
      </p:sp>
      <p:sp>
        <p:nvSpPr>
          <p:cNvPr id="10" name="Round Single Corner Rectangle 9"/>
          <p:cNvSpPr/>
          <p:nvPr/>
        </p:nvSpPr>
        <p:spPr bwMode="ltGray">
          <a:xfrm rot="10800000" flipH="1" flipV="1">
            <a:off x="4722814" y="234351"/>
            <a:ext cx="7237538" cy="5709249"/>
          </a:xfrm>
          <a:prstGeom prst="round1Rect">
            <a:avLst>
              <a:gd name="adj" fmla="val 5812"/>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a:p>
        </p:txBody>
      </p:sp>
      <p:sp>
        <p:nvSpPr>
          <p:cNvPr id="11" name="Rectangle 10"/>
          <p:cNvSpPr/>
          <p:nvPr/>
        </p:nvSpPr>
        <p:spPr>
          <a:xfrm>
            <a:off x="0" y="1"/>
            <a:ext cx="4722811" cy="6172200"/>
          </a:xfrm>
          <a:prstGeom prst="rect">
            <a:avLst/>
          </a:prstGeom>
          <a:solidFill>
            <a:schemeClr val="accent1">
              <a:lumMod val="75000"/>
              <a:alpha val="32157"/>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2" name="Title 1"/>
          <p:cNvSpPr>
            <a:spLocks noGrp="1"/>
          </p:cNvSpPr>
          <p:nvPr>
            <p:ph type="title"/>
          </p:nvPr>
        </p:nvSpPr>
        <p:spPr>
          <a:xfrm>
            <a:off x="592197" y="234351"/>
            <a:ext cx="3773863" cy="4642450"/>
          </a:xfrm>
        </p:spPr>
        <p:txBody>
          <a:bodyPr anchor="b">
            <a:normAutofit/>
          </a:bodyPr>
          <a:lstStyle>
            <a:lvl1pPr algn="l">
              <a:defRPr sz="4400" b="0">
                <a:solidFill>
                  <a:schemeClr val="bg1"/>
                </a:solidFill>
                <a:effectLst>
                  <a:outerShdw blurRad="88900" algn="ctr" rotWithShape="0">
                    <a:prstClr val="black">
                      <a:alpha val="35000"/>
                    </a:prstClr>
                  </a:outerShdw>
                </a:effectLst>
              </a:defRPr>
            </a:lvl1pPr>
          </a:lstStyle>
          <a:p>
            <a:r>
              <a:rPr lang="es-ES"/>
              <a:t>Haga clic para modificar el estilo de título del patrón</a:t>
            </a:r>
            <a:endParaRPr/>
          </a:p>
        </p:txBody>
      </p:sp>
      <p:sp>
        <p:nvSpPr>
          <p:cNvPr id="4" name="Text Placeholder 3"/>
          <p:cNvSpPr>
            <a:spLocks noGrp="1"/>
          </p:cNvSpPr>
          <p:nvPr>
            <p:ph type="body" sz="half" idx="2"/>
          </p:nvPr>
        </p:nvSpPr>
        <p:spPr>
          <a:xfrm>
            <a:off x="581983" y="5029199"/>
            <a:ext cx="3782586" cy="914401"/>
          </a:xfrm>
        </p:spPr>
        <p:txBody>
          <a:bodyPr>
            <a:normAutofit/>
          </a:bodyPr>
          <a:lstStyle>
            <a:lvl1pPr marL="0" indent="0">
              <a:spcBef>
                <a:spcPts val="0"/>
              </a:spcBef>
              <a:buNone/>
              <a:defRPr sz="2000">
                <a:solidFill>
                  <a:schemeClr val="accent1">
                    <a:lumMod val="20000"/>
                    <a:lumOff val="8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8E36636D-D922-432D-A958-524484B5923D}" type="datetimeFigureOut">
              <a:rPr lang="es-CO"/>
              <a:pPr/>
              <a:t>5/06/2023</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DF28FB93-0A08-4E7D-8E63-9EFA29F1E093}" type="slidenum">
              <a:rPr/>
              <a:pPr/>
              <a:t>‹Nº›</a:t>
            </a:fld>
            <a:endParaRPr/>
          </a:p>
        </p:txBody>
      </p:sp>
      <p:sp>
        <p:nvSpPr>
          <p:cNvPr id="3" name="Content Placeholder 2"/>
          <p:cNvSpPr>
            <a:spLocks noGrp="1"/>
          </p:cNvSpPr>
          <p:nvPr>
            <p:ph idx="1"/>
          </p:nvPr>
        </p:nvSpPr>
        <p:spPr>
          <a:xfrm>
            <a:off x="4945139" y="465285"/>
            <a:ext cx="6786614" cy="5249716"/>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8" name="Rectangle 7"/>
          <p:cNvSpPr/>
          <p:nvPr/>
        </p:nvSpPr>
        <p:spPr>
          <a:xfrm>
            <a:off x="0" y="6477000"/>
            <a:ext cx="11960352" cy="381000"/>
          </a:xfrm>
          <a:prstGeom prst="rect">
            <a:avLst/>
          </a:prstGeom>
          <a:solidFill>
            <a:schemeClr val="accent1">
              <a:lumMod val="20000"/>
              <a:lumOff val="8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9" name="Rectangle 8"/>
          <p:cNvSpPr/>
          <p:nvPr/>
        </p:nvSpPr>
        <p:spPr>
          <a:xfrm>
            <a:off x="11960352" y="6477000"/>
            <a:ext cx="228473" cy="38100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7" name="Rectangle 6"/>
          <p:cNvSpPr/>
          <p:nvPr/>
        </p:nvSpPr>
        <p:spPr>
          <a:xfrm>
            <a:off x="1" y="0"/>
            <a:ext cx="12188825" cy="6477000"/>
          </a:xfrm>
          <a:prstGeom prst="rect">
            <a:avLst/>
          </a:prstGeom>
          <a:solidFill>
            <a:schemeClr val="accent1">
              <a:alpha val="50196"/>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a:p>
        </p:txBody>
      </p:sp>
      <p:sp>
        <p:nvSpPr>
          <p:cNvPr id="10" name="Round Single Corner Rectangle 9"/>
          <p:cNvSpPr/>
          <p:nvPr/>
        </p:nvSpPr>
        <p:spPr>
          <a:xfrm>
            <a:off x="0" y="228600"/>
            <a:ext cx="11961877" cy="6248400"/>
          </a:xfrm>
          <a:prstGeom prst="round1Rect">
            <a:avLst>
              <a:gd name="adj" fmla="val 4584"/>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Placeholder 1"/>
          <p:cNvSpPr>
            <a:spLocks noGrp="1"/>
          </p:cNvSpPr>
          <p:nvPr>
            <p:ph type="title"/>
          </p:nvPr>
        </p:nvSpPr>
        <p:spPr>
          <a:xfrm>
            <a:off x="1293813" y="563562"/>
            <a:ext cx="9601200" cy="1189038"/>
          </a:xfrm>
          <a:prstGeom prst="rect">
            <a:avLst/>
          </a:prstGeom>
        </p:spPr>
        <p:txBody>
          <a:bodyPr vert="horz" lIns="91440" tIns="45720" rIns="91440" bIns="45720" rtlCol="0" anchor="b">
            <a:normAutofit/>
          </a:bodyPr>
          <a:lstStyle/>
          <a:p>
            <a:r>
              <a:rPr lang="es-ES"/>
              <a:t>Haga clic para modificar el estilo de título del patrón</a:t>
            </a:r>
            <a:endParaRPr/>
          </a:p>
        </p:txBody>
      </p:sp>
      <p:sp>
        <p:nvSpPr>
          <p:cNvPr id="3" name="Text Placeholder 2"/>
          <p:cNvSpPr>
            <a:spLocks noGrp="1"/>
          </p:cNvSpPr>
          <p:nvPr>
            <p:ph type="body" idx="1"/>
          </p:nvPr>
        </p:nvSpPr>
        <p:spPr>
          <a:xfrm>
            <a:off x="1293813" y="1981200"/>
            <a:ext cx="9601202" cy="4191000"/>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a:p>
        </p:txBody>
      </p:sp>
      <p:sp>
        <p:nvSpPr>
          <p:cNvPr id="4" name="Date Placeholder 3"/>
          <p:cNvSpPr>
            <a:spLocks noGrp="1"/>
          </p:cNvSpPr>
          <p:nvPr>
            <p:ph type="dt" sz="half" idx="2"/>
          </p:nvPr>
        </p:nvSpPr>
        <p:spPr>
          <a:xfrm>
            <a:off x="8913811" y="6248400"/>
            <a:ext cx="1091459" cy="152400"/>
          </a:xfrm>
          <a:prstGeom prst="rect">
            <a:avLst/>
          </a:prstGeom>
        </p:spPr>
        <p:txBody>
          <a:bodyPr vert="horz" lIns="91440" tIns="45720" rIns="91440" bIns="45720" rtlCol="0" anchor="ctr"/>
          <a:lstStyle>
            <a:lvl1pPr algn="r">
              <a:defRPr sz="900">
                <a:solidFill>
                  <a:schemeClr val="tx1"/>
                </a:solidFill>
              </a:defRPr>
            </a:lvl1pPr>
          </a:lstStyle>
          <a:p>
            <a:fld id="{8E36636D-D922-432D-A958-524484B5923D}" type="datetimeFigureOut">
              <a:rPr lang="es-CO"/>
              <a:pPr/>
              <a:t>5/06/2023</a:t>
            </a:fld>
            <a:endParaRPr/>
          </a:p>
        </p:txBody>
      </p:sp>
      <p:sp>
        <p:nvSpPr>
          <p:cNvPr id="5" name="Footer Placeholder 4"/>
          <p:cNvSpPr>
            <a:spLocks noGrp="1"/>
          </p:cNvSpPr>
          <p:nvPr>
            <p:ph type="ftr" sz="quarter" idx="3"/>
          </p:nvPr>
        </p:nvSpPr>
        <p:spPr>
          <a:xfrm>
            <a:off x="1293813" y="6248400"/>
            <a:ext cx="7467598" cy="152400"/>
          </a:xfrm>
          <a:prstGeom prst="rect">
            <a:avLst/>
          </a:prstGeom>
        </p:spPr>
        <p:txBody>
          <a:bodyPr vert="horz" lIns="91440" tIns="45720" rIns="91440" bIns="45720" rtlCol="0" anchor="ctr"/>
          <a:lstStyle>
            <a:lvl1pPr algn="l">
              <a:defRPr sz="900">
                <a:solidFill>
                  <a:schemeClr val="tx1"/>
                </a:solidFill>
              </a:defRPr>
            </a:lvl1pPr>
          </a:lstStyle>
          <a:p>
            <a:endParaRPr/>
          </a:p>
        </p:txBody>
      </p:sp>
      <p:sp>
        <p:nvSpPr>
          <p:cNvPr id="6" name="Slide Number Placeholder 5"/>
          <p:cNvSpPr>
            <a:spLocks noGrp="1"/>
          </p:cNvSpPr>
          <p:nvPr>
            <p:ph type="sldNum" sz="quarter" idx="4"/>
          </p:nvPr>
        </p:nvSpPr>
        <p:spPr>
          <a:xfrm>
            <a:off x="10133011" y="6248400"/>
            <a:ext cx="762003" cy="152400"/>
          </a:xfrm>
          <a:prstGeom prst="rect">
            <a:avLst/>
          </a:prstGeom>
        </p:spPr>
        <p:txBody>
          <a:bodyPr vert="horz" lIns="91440" tIns="45720" rIns="91440" bIns="45720" rtlCol="0" anchor="ctr"/>
          <a:lstStyle>
            <a:lvl1pPr algn="r">
              <a:defRPr sz="900">
                <a:solidFill>
                  <a:schemeClr val="tx1"/>
                </a:solidFill>
              </a:defRPr>
            </a:lvl1pPr>
          </a:lstStyle>
          <a:p>
            <a:fld id="{DF28FB93-0A08-4E7D-8E63-9EFA29F1E093}" type="slidenum">
              <a:rPr/>
              <a:pPr/>
              <a:t>‹Nº›</a:t>
            </a:fld>
            <a:endParaRPr/>
          </a:p>
        </p:txBody>
      </p:sp>
    </p:spTree>
  </p:cSld>
  <p:clrMap bg1="lt1" tx1="dk1" bg2="lt2" tx2="dk2" accent1="accent1" accent2="accent2" accent3="accent3" accent4="accent4" accent5="accent5" accent6="accent6" hlink="hlink" folHlink="folHlink"/>
  <p:sldLayoutIdLst>
    <p:sldLayoutId id="2147483721" r:id="rId1"/>
    <p:sldLayoutId id="2147483722" r:id="rId2"/>
    <p:sldLayoutId id="2147483732" r:id="rId3"/>
    <p:sldLayoutId id="2147483723" r:id="rId4"/>
    <p:sldLayoutId id="2147483724" r:id="rId5"/>
    <p:sldLayoutId id="2147483725" r:id="rId6"/>
    <p:sldLayoutId id="2147483726" r:id="rId7"/>
    <p:sldLayoutId id="2147483727" r:id="rId8"/>
    <p:sldLayoutId id="2147483728" r:id="rId9"/>
    <p:sldLayoutId id="2147483733" r:id="rId10"/>
    <p:sldLayoutId id="2147483730" r:id="rId11"/>
    <p:sldLayoutId id="2147483731" r:id="rId1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000" b="0" kern="1200">
          <a:solidFill>
            <a:schemeClr val="tx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28600" indent="-228600" algn="l" defTabSz="914400" rtl="0" eaLnBrk="1" latinLnBrk="0" hangingPunct="1">
        <a:lnSpc>
          <a:spcPct val="90000"/>
        </a:lnSpc>
        <a:spcBef>
          <a:spcPts val="1800"/>
        </a:spcBef>
        <a:buSzPct val="90000"/>
        <a:buFont typeface="Arial" pitchFamily="34" charset="0"/>
        <a:buChar char="•"/>
        <a:defRPr sz="2400" kern="1200">
          <a:solidFill>
            <a:schemeClr val="tx1"/>
          </a:solidFill>
          <a:latin typeface="+mn-lt"/>
          <a:ea typeface="+mn-ea"/>
          <a:cs typeface="+mn-cs"/>
        </a:defRPr>
      </a:lvl1pPr>
      <a:lvl2pPr marL="457200" indent="-228600" algn="l" defTabSz="914400" rtl="0" eaLnBrk="1" latinLnBrk="0" hangingPunct="1">
        <a:lnSpc>
          <a:spcPct val="90000"/>
        </a:lnSpc>
        <a:spcBef>
          <a:spcPts val="600"/>
        </a:spcBef>
        <a:buSzPct val="90000"/>
        <a:buFont typeface="Arial" pitchFamily="34" charset="0"/>
        <a:buChar char="•"/>
        <a:defRPr sz="2000" kern="1200">
          <a:solidFill>
            <a:schemeClr val="tx1"/>
          </a:solidFill>
          <a:latin typeface="+mn-lt"/>
          <a:ea typeface="+mn-ea"/>
          <a:cs typeface="+mn-cs"/>
        </a:defRPr>
      </a:lvl2pPr>
      <a:lvl3pPr marL="685800" indent="-228600" algn="l" defTabSz="914400" rtl="0" eaLnBrk="1" latinLnBrk="0" hangingPunct="1">
        <a:lnSpc>
          <a:spcPct val="90000"/>
        </a:lnSpc>
        <a:spcBef>
          <a:spcPts val="600"/>
        </a:spcBef>
        <a:buSzPct val="90000"/>
        <a:buFont typeface="Arial" pitchFamily="34" charset="0"/>
        <a:buChar char="•"/>
        <a:defRPr sz="1800" kern="1200">
          <a:solidFill>
            <a:schemeClr val="tx1"/>
          </a:solidFill>
          <a:latin typeface="+mn-lt"/>
          <a:ea typeface="+mn-ea"/>
          <a:cs typeface="+mn-cs"/>
        </a:defRPr>
      </a:lvl3pPr>
      <a:lvl4pPr marL="914400" indent="-228600" algn="l" defTabSz="914400" rtl="0" eaLnBrk="1" latinLnBrk="0" hangingPunct="1">
        <a:lnSpc>
          <a:spcPct val="90000"/>
        </a:lnSpc>
        <a:spcBef>
          <a:spcPts val="600"/>
        </a:spcBef>
        <a:buSzPct val="90000"/>
        <a:buFont typeface="Arial" pitchFamily="34" charset="0"/>
        <a:buChar char="•"/>
        <a:defRPr sz="1600" kern="1200">
          <a:solidFill>
            <a:schemeClr val="tx1"/>
          </a:solidFill>
          <a:latin typeface="+mn-lt"/>
          <a:ea typeface="+mn-ea"/>
          <a:cs typeface="+mn-cs"/>
        </a:defRPr>
      </a:lvl4pPr>
      <a:lvl5pPr marL="1143000" indent="-228600" algn="l" defTabSz="914400" rtl="0" eaLnBrk="1" latinLnBrk="0" hangingPunct="1">
        <a:lnSpc>
          <a:spcPct val="90000"/>
        </a:lnSpc>
        <a:spcBef>
          <a:spcPts val="600"/>
        </a:spcBef>
        <a:buSzPct val="90000"/>
        <a:buFont typeface="Arial" pitchFamily="34" charset="0"/>
        <a:buChar char="•"/>
        <a:defRPr sz="1600" kern="1200">
          <a:solidFill>
            <a:schemeClr val="tx1"/>
          </a:solidFill>
          <a:latin typeface="+mn-lt"/>
          <a:ea typeface="+mn-ea"/>
          <a:cs typeface="+mn-cs"/>
        </a:defRPr>
      </a:lvl5pPr>
      <a:lvl6pPr marL="1371600" indent="-228600" algn="l" defTabSz="914400" rtl="0" eaLnBrk="1" latinLnBrk="0" hangingPunct="1">
        <a:lnSpc>
          <a:spcPct val="90000"/>
        </a:lnSpc>
        <a:spcBef>
          <a:spcPts val="600"/>
        </a:spcBef>
        <a:buSzPct val="90000"/>
        <a:buFont typeface="Arial" pitchFamily="34" charset="0"/>
        <a:buChar char="•"/>
        <a:defRPr sz="1600" kern="1200">
          <a:solidFill>
            <a:schemeClr val="tx1"/>
          </a:solidFill>
          <a:latin typeface="+mn-lt"/>
          <a:ea typeface="+mn-ea"/>
          <a:cs typeface="+mn-cs"/>
        </a:defRPr>
      </a:lvl6pPr>
      <a:lvl7pPr marL="1600200" indent="-228600" algn="l" defTabSz="914400" rtl="0" eaLnBrk="1" latinLnBrk="0" hangingPunct="1">
        <a:lnSpc>
          <a:spcPct val="90000"/>
        </a:lnSpc>
        <a:spcBef>
          <a:spcPts val="600"/>
        </a:spcBef>
        <a:buSzPct val="90000"/>
        <a:buFont typeface="Arial" pitchFamily="34" charset="0"/>
        <a:buChar char="•"/>
        <a:defRPr sz="1600" kern="1200">
          <a:solidFill>
            <a:schemeClr val="tx1"/>
          </a:solidFill>
          <a:latin typeface="+mn-lt"/>
          <a:ea typeface="+mn-ea"/>
          <a:cs typeface="+mn-cs"/>
        </a:defRPr>
      </a:lvl7pPr>
      <a:lvl8pPr marL="1828800" indent="-228600" algn="l" defTabSz="914400" rtl="0" eaLnBrk="1" latinLnBrk="0" hangingPunct="1">
        <a:lnSpc>
          <a:spcPct val="90000"/>
        </a:lnSpc>
        <a:spcBef>
          <a:spcPts val="600"/>
        </a:spcBef>
        <a:buSzPct val="90000"/>
        <a:buFont typeface="Arial" pitchFamily="34" charset="0"/>
        <a:buChar char="•"/>
        <a:defRPr sz="1600" kern="1200">
          <a:solidFill>
            <a:schemeClr val="tx1"/>
          </a:solidFill>
          <a:latin typeface="+mn-lt"/>
          <a:ea typeface="+mn-ea"/>
          <a:cs typeface="+mn-cs"/>
        </a:defRPr>
      </a:lvl8pPr>
      <a:lvl9pPr marL="2057400" indent="-228600" algn="l" defTabSz="914400" rtl="0" eaLnBrk="1" latinLnBrk="0" hangingPunct="1">
        <a:lnSpc>
          <a:spcPct val="90000"/>
        </a:lnSpc>
        <a:spcBef>
          <a:spcPts val="600"/>
        </a:spcBef>
        <a:buSzPct val="90000"/>
        <a:buFont typeface="Arial"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tmp"/><Relationship Id="rId1" Type="http://schemas.openxmlformats.org/officeDocument/2006/relationships/slideLayout" Target="../slideLayouts/slideLayout1.xml"/><Relationship Id="rId6" Type="http://schemas.openxmlformats.org/officeDocument/2006/relationships/image" Target="../media/image27.tmp"/><Relationship Id="rId5" Type="http://schemas.openxmlformats.org/officeDocument/2006/relationships/image" Target="../media/image26.jpeg"/><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tmp"/><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31.tmp"/><Relationship Id="rId2" Type="http://schemas.openxmlformats.org/officeDocument/2006/relationships/image" Target="../media/image30.tmp"/><Relationship Id="rId1" Type="http://schemas.openxmlformats.org/officeDocument/2006/relationships/slideLayout" Target="../slideLayouts/slideLayout4.xml"/><Relationship Id="rId4" Type="http://schemas.openxmlformats.org/officeDocument/2006/relationships/image" Target="../media/image32.png"/></Relationships>
</file>

<file path=ppt/slides/_rels/slide1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4.xml"/><Relationship Id="rId4" Type="http://schemas.openxmlformats.org/officeDocument/2006/relationships/image" Target="../media/image35.png"/></Relationships>
</file>

<file path=ppt/slides/_rels/slide2.xml.rels><?xml version="1.0" encoding="UTF-8" standalone="yes"?>
<Relationships xmlns="http://schemas.openxmlformats.org/package/2006/relationships"><Relationship Id="rId2" Type="http://schemas.openxmlformats.org/officeDocument/2006/relationships/image" Target="../media/image3.tmp"/><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5.tmp"/><Relationship Id="rId2" Type="http://schemas.openxmlformats.org/officeDocument/2006/relationships/image" Target="../media/image4.tmp"/><Relationship Id="rId1" Type="http://schemas.openxmlformats.org/officeDocument/2006/relationships/slideLayout" Target="../slideLayouts/slideLayout5.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2" Type="http://schemas.openxmlformats.org/officeDocument/2006/relationships/image" Target="../media/image7.tmp"/><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tmp"/><Relationship Id="rId2" Type="http://schemas.openxmlformats.org/officeDocument/2006/relationships/image" Target="../media/image8.tmp"/><Relationship Id="rId1" Type="http://schemas.openxmlformats.org/officeDocument/2006/relationships/slideLayout" Target="../slideLayouts/slideLayout5.xml"/><Relationship Id="rId5" Type="http://schemas.openxmlformats.org/officeDocument/2006/relationships/image" Target="../media/image11.png"/><Relationship Id="rId4" Type="http://schemas.openxmlformats.org/officeDocument/2006/relationships/image" Target="../media/image10.tmp"/></Relationships>
</file>

<file path=ppt/slides/_rels/slide7.xml.rels><?xml version="1.0" encoding="UTF-8" standalone="yes"?>
<Relationships xmlns="http://schemas.openxmlformats.org/package/2006/relationships"><Relationship Id="rId2" Type="http://schemas.openxmlformats.org/officeDocument/2006/relationships/image" Target="../media/image12.tmp"/><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4.tmp"/><Relationship Id="rId7"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4.xml"/><Relationship Id="rId6" Type="http://schemas.openxmlformats.org/officeDocument/2006/relationships/image" Target="../media/image17.jpeg"/><Relationship Id="rId5" Type="http://schemas.openxmlformats.org/officeDocument/2006/relationships/image" Target="../media/image16.tmp"/><Relationship Id="rId4" Type="http://schemas.openxmlformats.org/officeDocument/2006/relationships/image" Target="../media/image15.tmp"/></Relationships>
</file>

<file path=ppt/slides/_rels/slide9.xml.rels><?xml version="1.0" encoding="UTF-8" standalone="yes"?>
<Relationships xmlns="http://schemas.openxmlformats.org/package/2006/relationships"><Relationship Id="rId3" Type="http://schemas.openxmlformats.org/officeDocument/2006/relationships/image" Target="../media/image20.tmp"/><Relationship Id="rId2" Type="http://schemas.openxmlformats.org/officeDocument/2006/relationships/image" Target="../media/image19.tmp"/><Relationship Id="rId1" Type="http://schemas.openxmlformats.org/officeDocument/2006/relationships/slideLayout" Target="../slideLayouts/slideLayout4.xml"/><Relationship Id="rId5" Type="http://schemas.openxmlformats.org/officeDocument/2006/relationships/image" Target="../media/image22.png"/><Relationship Id="rId4" Type="http://schemas.openxmlformats.org/officeDocument/2006/relationships/image" Target="../media/image2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1" y="845354"/>
            <a:ext cx="5158308" cy="2428686"/>
          </a:xfrm>
        </p:spPr>
        <p:txBody>
          <a:bodyPr>
            <a:normAutofit fontScale="90000"/>
          </a:bodyPr>
          <a:lstStyle/>
          <a:p>
            <a:pPr algn="ctr" defTabSz="914400">
              <a:lnSpc>
                <a:spcPct val="80000"/>
              </a:lnSpc>
              <a:spcBef>
                <a:spcPts val="0"/>
              </a:spcBef>
              <a:buNone/>
            </a:pPr>
            <a:r>
              <a:rPr lang="es-ES" sz="3000" b="0" i="0" noProof="1">
                <a:solidFill>
                  <a:schemeClr val="bg1"/>
                </a:solidFill>
                <a:effectLst>
                  <a:outerShdw blurRad="88900" algn="ctr">
                    <a:prstClr val="black">
                      <a:alpha val="35000"/>
                    </a:prstClr>
                  </a:outerShdw>
                </a:effectLst>
                <a:latin typeface="Cambria"/>
                <a:ea typeface="+mj-ea"/>
                <a:cs typeface="+mj-cs"/>
              </a:rPr>
              <a:t>PRESENTACIÓN FINAL:</a:t>
            </a:r>
            <a:br>
              <a:rPr lang="es-ES" sz="3000" b="0" i="0" noProof="1">
                <a:solidFill>
                  <a:schemeClr val="bg1"/>
                </a:solidFill>
                <a:effectLst>
                  <a:outerShdw blurRad="88900" algn="ctr">
                    <a:prstClr val="black">
                      <a:alpha val="35000"/>
                    </a:prstClr>
                  </a:outerShdw>
                </a:effectLst>
                <a:latin typeface="Cambria"/>
                <a:ea typeface="+mj-ea"/>
                <a:cs typeface="+mj-cs"/>
              </a:rPr>
            </a:br>
            <a:br>
              <a:rPr lang="es-ES" sz="3000" b="0" i="0" noProof="1">
                <a:solidFill>
                  <a:schemeClr val="bg1"/>
                </a:solidFill>
                <a:effectLst>
                  <a:outerShdw blurRad="88900" algn="ctr">
                    <a:prstClr val="black">
                      <a:alpha val="35000"/>
                    </a:prstClr>
                  </a:outerShdw>
                </a:effectLst>
                <a:latin typeface="Cambria"/>
                <a:ea typeface="+mj-ea"/>
                <a:cs typeface="+mj-cs"/>
              </a:rPr>
            </a:br>
            <a:r>
              <a:rPr lang="es-ES" sz="2800" b="0" i="0" noProof="1">
                <a:solidFill>
                  <a:schemeClr val="accent1">
                    <a:lumMod val="50000"/>
                  </a:schemeClr>
                </a:solidFill>
                <a:effectLst>
                  <a:outerShdw blurRad="88900" algn="ctr">
                    <a:prstClr val="black">
                      <a:alpha val="35000"/>
                    </a:prstClr>
                  </a:outerShdw>
                </a:effectLst>
                <a:latin typeface="Cambria"/>
                <a:ea typeface="+mj-ea"/>
                <a:cs typeface="+mj-cs"/>
              </a:rPr>
              <a:t>ANALISIS GEOESPACIAL PARA LA SELECCIÓN DE ZONAS DE ALMACENAMIENTO SUBTERRANEO EN COLOMBIA: CASO SINU-SAN JACINTO</a:t>
            </a:r>
          </a:p>
        </p:txBody>
      </p:sp>
      <p:sp>
        <p:nvSpPr>
          <p:cNvPr id="18" name="Título 1">
            <a:extLst>
              <a:ext uri="{FF2B5EF4-FFF2-40B4-BE49-F238E27FC236}">
                <a16:creationId xmlns:a16="http://schemas.microsoft.com/office/drawing/2014/main" id="{1CDD6DFE-0589-D229-AE1D-64ACFA03A45E}"/>
              </a:ext>
            </a:extLst>
          </p:cNvPr>
          <p:cNvSpPr txBox="1">
            <a:spLocks/>
          </p:cNvSpPr>
          <p:nvPr/>
        </p:nvSpPr>
        <p:spPr>
          <a:xfrm>
            <a:off x="-170285" y="3505441"/>
            <a:ext cx="5490593" cy="2428686"/>
          </a:xfrm>
          <a:prstGeom prst="rect">
            <a:avLst/>
          </a:prstGeom>
        </p:spPr>
        <p:txBody>
          <a:bodyPr vert="horz" lIns="91440" tIns="45720" rIns="91440" bIns="45720" rtlCol="0" anchor="b">
            <a:normAutofit fontScale="60000" lnSpcReduction="20000"/>
          </a:bodyPr>
          <a:lstStyle>
            <a:lvl1pPr algn="l" defTabSz="914400" rtl="0" eaLnBrk="1" latinLnBrk="0" hangingPunct="1">
              <a:lnSpc>
                <a:spcPct val="80000"/>
              </a:lnSpc>
              <a:spcBef>
                <a:spcPct val="0"/>
              </a:spcBef>
              <a:buNone/>
              <a:defRPr sz="6000" b="0" kern="1200">
                <a:solidFill>
                  <a:schemeClr val="bg1"/>
                </a:solidFill>
                <a:effectLst>
                  <a:outerShdw blurRad="88900" algn="ctr" rotWithShape="0">
                    <a:prstClr val="black">
                      <a:alpha val="35000"/>
                    </a:prst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lnSpc>
                <a:spcPct val="120000"/>
              </a:lnSpc>
              <a:spcBef>
                <a:spcPts val="0"/>
              </a:spcBef>
            </a:pPr>
            <a:r>
              <a:rPr lang="es-CO" sz="3000" noProof="1">
                <a:effectLst>
                  <a:outerShdw blurRad="88900" algn="ctr">
                    <a:prstClr val="black">
                      <a:alpha val="35000"/>
                    </a:prstClr>
                  </a:outerShdw>
                </a:effectLst>
                <a:latin typeface="Cambria"/>
              </a:rPr>
              <a:t>Angie Lorena Garcia Ariza</a:t>
            </a:r>
          </a:p>
          <a:p>
            <a:pPr algn="ctr">
              <a:lnSpc>
                <a:spcPct val="120000"/>
              </a:lnSpc>
              <a:spcBef>
                <a:spcPts val="0"/>
              </a:spcBef>
            </a:pPr>
            <a:endParaRPr lang="es-CO" sz="3000" noProof="1">
              <a:effectLst>
                <a:outerShdw blurRad="88900" algn="ctr">
                  <a:prstClr val="black">
                    <a:alpha val="35000"/>
                  </a:prstClr>
                </a:outerShdw>
              </a:effectLst>
              <a:latin typeface="Cambria"/>
            </a:endParaRPr>
          </a:p>
          <a:p>
            <a:pPr algn="ctr">
              <a:lnSpc>
                <a:spcPct val="120000"/>
              </a:lnSpc>
              <a:spcBef>
                <a:spcPts val="0"/>
              </a:spcBef>
            </a:pPr>
            <a:r>
              <a:rPr lang="es-CO" sz="3000" noProof="1">
                <a:effectLst>
                  <a:outerShdw blurRad="88900" algn="ctr">
                    <a:prstClr val="black">
                      <a:alpha val="35000"/>
                    </a:prstClr>
                  </a:outerShdw>
                </a:effectLst>
                <a:latin typeface="Cambria"/>
              </a:rPr>
              <a:t>Maestría en Ingeniería de Recursos Minerales</a:t>
            </a:r>
          </a:p>
          <a:p>
            <a:pPr algn="ctr">
              <a:lnSpc>
                <a:spcPct val="120000"/>
              </a:lnSpc>
              <a:spcBef>
                <a:spcPts val="0"/>
              </a:spcBef>
            </a:pPr>
            <a:r>
              <a:rPr lang="es-CO" sz="3000" noProof="1">
                <a:effectLst>
                  <a:outerShdw blurRad="88900" algn="ctr">
                    <a:prstClr val="black">
                      <a:alpha val="35000"/>
                    </a:prstClr>
                  </a:outerShdw>
                </a:effectLst>
                <a:latin typeface="Cambria"/>
              </a:rPr>
              <a:t>Universidad Nacional de Colombia - Sede Medellín</a:t>
            </a:r>
          </a:p>
          <a:p>
            <a:pPr algn="ctr">
              <a:spcBef>
                <a:spcPts val="0"/>
              </a:spcBef>
            </a:pPr>
            <a:endParaRPr lang="es-CO" sz="3000" noProof="1">
              <a:effectLst>
                <a:outerShdw blurRad="88900" algn="ctr">
                  <a:prstClr val="black">
                    <a:alpha val="35000"/>
                  </a:prstClr>
                </a:outerShdw>
              </a:effectLst>
              <a:latin typeface="Cambria"/>
            </a:endParaRPr>
          </a:p>
          <a:p>
            <a:pPr algn="ctr">
              <a:spcBef>
                <a:spcPts val="0"/>
              </a:spcBef>
            </a:pPr>
            <a:endParaRPr lang="es-CO" sz="3000" noProof="1">
              <a:effectLst>
                <a:outerShdw blurRad="88900" algn="ctr">
                  <a:prstClr val="black">
                    <a:alpha val="35000"/>
                  </a:prstClr>
                </a:outerShdw>
              </a:effectLst>
              <a:latin typeface="Cambria"/>
            </a:endParaRPr>
          </a:p>
          <a:p>
            <a:pPr algn="ctr">
              <a:lnSpc>
                <a:spcPct val="120000"/>
              </a:lnSpc>
              <a:spcBef>
                <a:spcPts val="0"/>
              </a:spcBef>
            </a:pPr>
            <a:r>
              <a:rPr lang="es-CO" sz="3000" noProof="1">
                <a:effectLst>
                  <a:outerShdw blurRad="88900" algn="ctr">
                    <a:prstClr val="black">
                      <a:alpha val="35000"/>
                    </a:prstClr>
                  </a:outerShdw>
                </a:effectLst>
                <a:latin typeface="Cambria"/>
              </a:rPr>
              <a:t>Medellín, Colombia</a:t>
            </a:r>
          </a:p>
          <a:p>
            <a:pPr algn="ctr">
              <a:lnSpc>
                <a:spcPct val="120000"/>
              </a:lnSpc>
              <a:spcBef>
                <a:spcPts val="0"/>
              </a:spcBef>
            </a:pPr>
            <a:r>
              <a:rPr lang="es-CO" sz="3000" noProof="1">
                <a:effectLst>
                  <a:outerShdw blurRad="88900" algn="ctr">
                    <a:prstClr val="black">
                      <a:alpha val="35000"/>
                    </a:prstClr>
                  </a:outerShdw>
                </a:effectLst>
                <a:latin typeface="Cambria"/>
              </a:rPr>
              <a:t>2023</a:t>
            </a:r>
          </a:p>
          <a:p>
            <a:pPr algn="ctr">
              <a:spcBef>
                <a:spcPts val="0"/>
              </a:spcBef>
            </a:pPr>
            <a:br>
              <a:rPr lang="es-ES" sz="3000" noProof="1">
                <a:effectLst>
                  <a:outerShdw blurRad="88900" algn="ctr">
                    <a:prstClr val="black">
                      <a:alpha val="35000"/>
                    </a:prstClr>
                  </a:outerShdw>
                </a:effectLst>
                <a:latin typeface="Cambria"/>
              </a:rPr>
            </a:br>
            <a:endParaRPr lang="es-ES" sz="3000" noProof="1">
              <a:solidFill>
                <a:schemeClr val="accent1">
                  <a:lumMod val="50000"/>
                </a:schemeClr>
              </a:solidFill>
              <a:effectLst>
                <a:outerShdw blurRad="88900" algn="ctr">
                  <a:prstClr val="black">
                    <a:alpha val="35000"/>
                  </a:prstClr>
                </a:outerShdw>
              </a:effectLst>
              <a:latin typeface="Cambria"/>
            </a:endParaRPr>
          </a:p>
        </p:txBody>
      </p:sp>
      <p:pic>
        <p:nvPicPr>
          <p:cNvPr id="24" name="Imagen 23">
            <a:extLst>
              <a:ext uri="{FF2B5EF4-FFF2-40B4-BE49-F238E27FC236}">
                <a16:creationId xmlns:a16="http://schemas.microsoft.com/office/drawing/2014/main" id="{9C3BC069-6D73-0DED-A57E-EAE9D9CE4C80}"/>
              </a:ext>
            </a:extLst>
          </p:cNvPr>
          <p:cNvPicPr>
            <a:picLocks noChangeAspect="1"/>
          </p:cNvPicPr>
          <p:nvPr/>
        </p:nvPicPr>
        <p:blipFill>
          <a:blip r:embed="rId2">
            <a:clrChange>
              <a:clrFrom>
                <a:srgbClr val="EBEBEB"/>
              </a:clrFrom>
              <a:clrTo>
                <a:srgbClr val="EBEBEB">
                  <a:alpha val="0"/>
                </a:srgbClr>
              </a:clrTo>
            </a:clrChange>
            <a:extLst>
              <a:ext uri="{28A0092B-C50C-407E-A947-70E740481C1C}">
                <a14:useLocalDpi xmlns:a14="http://schemas.microsoft.com/office/drawing/2010/main" val="0"/>
              </a:ext>
            </a:extLst>
          </a:blip>
          <a:stretch>
            <a:fillRect/>
          </a:stretch>
        </p:blipFill>
        <p:spPr>
          <a:xfrm>
            <a:off x="5158308" y="1844824"/>
            <a:ext cx="7040782" cy="4176464"/>
          </a:xfrm>
          <a:prstGeom prst="rect">
            <a:avLst/>
          </a:prstGeom>
        </p:spPr>
      </p:pic>
    </p:spTree>
    <p:extLst>
      <p:ext uri="{BB962C8B-B14F-4D97-AF65-F5344CB8AC3E}">
        <p14:creationId xmlns:p14="http://schemas.microsoft.com/office/powerpoint/2010/main" val="4080830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160144" y="-171400"/>
            <a:ext cx="7102524" cy="961786"/>
          </a:xfrm>
        </p:spPr>
        <p:txBody>
          <a:bodyPr>
            <a:noAutofit/>
          </a:bodyPr>
          <a:lstStyle/>
          <a:p>
            <a:r>
              <a:rPr lang="en-US" sz="3200" dirty="0"/>
              <a:t>2. </a:t>
            </a:r>
            <a:r>
              <a:rPr lang="es-CO" sz="3200" dirty="0"/>
              <a:t>UBICACIÓN DE CUERPOS DE LODO</a:t>
            </a:r>
            <a:endParaRPr lang="en-US" sz="3200" dirty="0"/>
          </a:p>
        </p:txBody>
      </p:sp>
      <p:pic>
        <p:nvPicPr>
          <p:cNvPr id="3" name="Imagen 2">
            <a:extLst>
              <a:ext uri="{FF2B5EF4-FFF2-40B4-BE49-F238E27FC236}">
                <a16:creationId xmlns:a16="http://schemas.microsoft.com/office/drawing/2014/main" id="{5C65B865-4366-5EA0-81ED-39F71D99F4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34362" y="604626"/>
            <a:ext cx="2170956" cy="3132988"/>
          </a:xfrm>
          <a:prstGeom prst="rect">
            <a:avLst/>
          </a:prstGeom>
          <a:ln w="38100">
            <a:solidFill>
              <a:schemeClr val="accent1">
                <a:lumMod val="50000"/>
              </a:schemeClr>
            </a:solidFill>
          </a:ln>
        </p:spPr>
      </p:pic>
      <p:grpSp>
        <p:nvGrpSpPr>
          <p:cNvPr id="12" name="Grupo 11">
            <a:extLst>
              <a:ext uri="{FF2B5EF4-FFF2-40B4-BE49-F238E27FC236}">
                <a16:creationId xmlns:a16="http://schemas.microsoft.com/office/drawing/2014/main" id="{62729FBE-A2B0-83EB-847D-073DE762DCDE}"/>
              </a:ext>
            </a:extLst>
          </p:cNvPr>
          <p:cNvGrpSpPr/>
          <p:nvPr/>
        </p:nvGrpSpPr>
        <p:grpSpPr>
          <a:xfrm>
            <a:off x="7030516" y="604626"/>
            <a:ext cx="2592288" cy="3132986"/>
            <a:chOff x="837828" y="1772816"/>
            <a:chExt cx="4564139" cy="4118857"/>
          </a:xfrm>
          <a:solidFill>
            <a:schemeClr val="accent1"/>
          </a:solidFill>
        </p:grpSpPr>
        <p:pic>
          <p:nvPicPr>
            <p:cNvPr id="10" name="Imagen 9">
              <a:extLst>
                <a:ext uri="{FF2B5EF4-FFF2-40B4-BE49-F238E27FC236}">
                  <a16:creationId xmlns:a16="http://schemas.microsoft.com/office/drawing/2014/main" id="{2C1C861F-B3B0-25FF-5BA1-575B84B32E7F}"/>
                </a:ext>
              </a:extLst>
            </p:cNvPr>
            <p:cNvPicPr>
              <a:picLocks noChangeAspect="1"/>
            </p:cNvPicPr>
            <p:nvPr/>
          </p:nvPicPr>
          <p:blipFill rotWithShape="1">
            <a:blip r:embed="rId3"/>
            <a:srcRect l="17508" t="7990" r="58270" b="14291"/>
            <a:stretch/>
          </p:blipFill>
          <p:spPr>
            <a:xfrm>
              <a:off x="837828" y="1772816"/>
              <a:ext cx="4564139" cy="4118857"/>
            </a:xfrm>
            <a:prstGeom prst="rect">
              <a:avLst/>
            </a:prstGeom>
            <a:grpFill/>
            <a:ln w="38100">
              <a:solidFill>
                <a:schemeClr val="accent1">
                  <a:lumMod val="50000"/>
                </a:schemeClr>
              </a:solidFill>
            </a:ln>
          </p:spPr>
        </p:pic>
        <p:pic>
          <p:nvPicPr>
            <p:cNvPr id="7" name="Imagen 6">
              <a:extLst>
                <a:ext uri="{FF2B5EF4-FFF2-40B4-BE49-F238E27FC236}">
                  <a16:creationId xmlns:a16="http://schemas.microsoft.com/office/drawing/2014/main" id="{9CCC56F8-CC39-DD85-7CC8-326AEB75A394}"/>
                </a:ext>
              </a:extLst>
            </p:cNvPr>
            <p:cNvPicPr>
              <a:picLocks noChangeAspect="1"/>
            </p:cNvPicPr>
            <p:nvPr/>
          </p:nvPicPr>
          <p:blipFill rotWithShape="1">
            <a:blip r:embed="rId4"/>
            <a:srcRect l="25188" t="10090" r="57089" b="7989"/>
            <a:stretch/>
          </p:blipFill>
          <p:spPr>
            <a:xfrm>
              <a:off x="981845" y="1921030"/>
              <a:ext cx="1661723" cy="2160240"/>
            </a:xfrm>
            <a:prstGeom prst="rect">
              <a:avLst/>
            </a:prstGeom>
            <a:grpFill/>
            <a:ln w="38100">
              <a:solidFill>
                <a:schemeClr val="accent1">
                  <a:lumMod val="50000"/>
                </a:schemeClr>
              </a:solidFill>
            </a:ln>
          </p:spPr>
        </p:pic>
      </p:grpSp>
      <p:sp>
        <p:nvSpPr>
          <p:cNvPr id="4" name="Marcador de texto 2">
            <a:extLst>
              <a:ext uri="{FF2B5EF4-FFF2-40B4-BE49-F238E27FC236}">
                <a16:creationId xmlns:a16="http://schemas.microsoft.com/office/drawing/2014/main" id="{521CB79D-120B-3D8F-76FD-FA1ABFCB9243}"/>
              </a:ext>
            </a:extLst>
          </p:cNvPr>
          <p:cNvSpPr txBox="1">
            <a:spLocks/>
          </p:cNvSpPr>
          <p:nvPr/>
        </p:nvSpPr>
        <p:spPr>
          <a:xfrm>
            <a:off x="7102524" y="3551851"/>
            <a:ext cx="4401881" cy="2160240"/>
          </a:xfrm>
          <a:prstGeom prst="rect">
            <a:avLst/>
          </a:prstGeom>
        </p:spPr>
        <p:txBody>
          <a:bodyPr vert="horz" lIns="91440" tIns="45720" rIns="91440" bIns="45720" rtlCol="0" anchor="b">
            <a:normAutofit fontScale="32500" lnSpcReduction="20000"/>
          </a:bodyPr>
          <a:lstStyle>
            <a:lvl1pPr marL="0" indent="0" algn="l" defTabSz="914400" rtl="0" eaLnBrk="1" latinLnBrk="0" hangingPunct="1">
              <a:lnSpc>
                <a:spcPct val="90000"/>
              </a:lnSpc>
              <a:spcBef>
                <a:spcPts val="0"/>
              </a:spcBef>
              <a:buSzPct val="90000"/>
              <a:buFont typeface="Arial"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600"/>
              </a:spcBef>
              <a:buSzPct val="90000"/>
              <a:buFont typeface="Arial" pitchFamily="34" charset="0"/>
              <a:buNone/>
              <a:defRPr sz="2000" kern="1200">
                <a:solidFill>
                  <a:schemeClr val="tx1">
                    <a:tint val="75000"/>
                  </a:schemeClr>
                </a:solidFill>
                <a:latin typeface="+mn-lt"/>
                <a:ea typeface="+mn-ea"/>
                <a:cs typeface="+mn-cs"/>
              </a:defRPr>
            </a:lvl2pPr>
            <a:lvl3pPr marL="914400" indent="0" algn="ctr" defTabSz="914400" rtl="0" eaLnBrk="1" latinLnBrk="0" hangingPunct="1">
              <a:lnSpc>
                <a:spcPct val="90000"/>
              </a:lnSpc>
              <a:spcBef>
                <a:spcPts val="600"/>
              </a:spcBef>
              <a:buSzPct val="90000"/>
              <a:buFont typeface="Arial" pitchFamily="34" charset="0"/>
              <a:buNone/>
              <a:defRPr sz="1800" kern="1200">
                <a:solidFill>
                  <a:schemeClr val="tx1">
                    <a:tint val="75000"/>
                  </a:schemeClr>
                </a:solidFill>
                <a:latin typeface="+mn-lt"/>
                <a:ea typeface="+mn-ea"/>
                <a:cs typeface="+mn-cs"/>
              </a:defRPr>
            </a:lvl3pPr>
            <a:lvl4pPr marL="13716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4pPr>
            <a:lvl5pPr marL="18288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5pPr>
            <a:lvl6pPr marL="22860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6pPr>
            <a:lvl7pPr marL="27432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7pPr>
            <a:lvl8pPr marL="32004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8pPr>
            <a:lvl9pPr marL="36576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9pPr>
          </a:lstStyle>
          <a:p>
            <a:pPr algn="just"/>
            <a:r>
              <a:rPr lang="es-CO" dirty="0">
                <a:solidFill>
                  <a:schemeClr val="tx2"/>
                </a:solidFill>
              </a:rPr>
              <a:t>Va de oeste a este, del Sistema de Fallas de San Jacinto al Sistema de Fallas del Sinú.</a:t>
            </a:r>
          </a:p>
          <a:p>
            <a:pPr algn="just"/>
            <a:r>
              <a:rPr lang="es-CO" dirty="0">
                <a:solidFill>
                  <a:schemeClr val="tx2"/>
                </a:solidFill>
              </a:rPr>
              <a:t>Hace parte de un prisma de acreción formado contra el continente suramericano entre el Paleoceno y el Oligoceno (</a:t>
            </a:r>
            <a:r>
              <a:rPr lang="es-CO" dirty="0" err="1">
                <a:solidFill>
                  <a:schemeClr val="tx2"/>
                </a:solidFill>
              </a:rPr>
              <a:t>Flinch</a:t>
            </a:r>
            <a:r>
              <a:rPr lang="es-CO" dirty="0">
                <a:solidFill>
                  <a:schemeClr val="tx2"/>
                </a:solidFill>
              </a:rPr>
              <a:t>, 2003), e incluye una secuencia de rocas deformadas del Cretácico Tardío al Reciente, y sus sedimentos descansan inconformemente sobre gabros y basaltos de afinidad oceánica (Aguilera, 2011).</a:t>
            </a:r>
          </a:p>
          <a:p>
            <a:pPr algn="just"/>
            <a:r>
              <a:rPr lang="es-CO" dirty="0">
                <a:solidFill>
                  <a:schemeClr val="tx2"/>
                </a:solidFill>
              </a:rPr>
              <a:t>2.2.2 Cinturón Plegado del Sinú.</a:t>
            </a:r>
          </a:p>
          <a:p>
            <a:pPr algn="just"/>
            <a:r>
              <a:rPr lang="es-CO" dirty="0">
                <a:solidFill>
                  <a:schemeClr val="tx2"/>
                </a:solidFill>
              </a:rPr>
              <a:t>Va de oeste a este, del lineamiento del Sinú al Frente de Deformación del Caribe Sur; presenta muchos resumideros de hidrocarburos y su espesa secuencia sedimentaria del</a:t>
            </a:r>
          </a:p>
          <a:p>
            <a:pPr algn="just"/>
            <a:r>
              <a:rPr lang="es-CO" dirty="0">
                <a:solidFill>
                  <a:schemeClr val="tx2"/>
                </a:solidFill>
              </a:rPr>
              <a:t>Mioceno al Reciente está afectada por </a:t>
            </a:r>
            <a:r>
              <a:rPr lang="es-CO" dirty="0" err="1">
                <a:solidFill>
                  <a:schemeClr val="tx2"/>
                </a:solidFill>
              </a:rPr>
              <a:t>diapirismo</a:t>
            </a:r>
            <a:r>
              <a:rPr lang="es-CO" dirty="0">
                <a:solidFill>
                  <a:schemeClr val="tx2"/>
                </a:solidFill>
              </a:rPr>
              <a:t> de lodo (Aguilera, 2011).</a:t>
            </a:r>
          </a:p>
          <a:p>
            <a:pPr algn="just"/>
            <a:endParaRPr lang="es-CO" dirty="0">
              <a:solidFill>
                <a:schemeClr val="tx2"/>
              </a:solidFill>
            </a:endParaRPr>
          </a:p>
          <a:p>
            <a:pPr algn="just"/>
            <a:r>
              <a:rPr lang="es-CO" dirty="0">
                <a:solidFill>
                  <a:schemeClr val="tx2"/>
                </a:solidFill>
              </a:rPr>
              <a:t>INFORME PRELIMINAR DE ÁREAS DE INTERÉS REGIONAL PARA</a:t>
            </a:r>
          </a:p>
          <a:p>
            <a:pPr algn="just"/>
            <a:r>
              <a:rPr lang="es-CO" dirty="0">
                <a:solidFill>
                  <a:schemeClr val="tx2"/>
                </a:solidFill>
              </a:rPr>
              <a:t>ENCONTRAR YACIMIENTOS DE HIDROCARBUROS NO CONVENCIONALES</a:t>
            </a:r>
          </a:p>
          <a:p>
            <a:pPr algn="just"/>
            <a:r>
              <a:rPr lang="es-CO" dirty="0">
                <a:solidFill>
                  <a:schemeClr val="tx2"/>
                </a:solidFill>
              </a:rPr>
              <a:t>(SHALE GAS) A PARTIR DE INFORMACIÓN GEOFÍSICA (MAGNETOMETRÍA</a:t>
            </a:r>
          </a:p>
          <a:p>
            <a:pPr algn="just"/>
            <a:endParaRPr lang="es-CO" dirty="0">
              <a:solidFill>
                <a:schemeClr val="tx2"/>
              </a:solidFill>
            </a:endParaRPr>
          </a:p>
          <a:p>
            <a:pPr algn="just"/>
            <a:r>
              <a:rPr lang="es-CO" dirty="0">
                <a:solidFill>
                  <a:schemeClr val="tx2"/>
                </a:solidFill>
              </a:rPr>
              <a:t>Y GRAVIMETRÍA) EN LA CUENCA SINÚ-SAN JACINTO   Bogotá, enero 2016  Wilson Quintero Camacho</a:t>
            </a:r>
          </a:p>
          <a:p>
            <a:pPr algn="just"/>
            <a:r>
              <a:rPr lang="es-CO" dirty="0">
                <a:solidFill>
                  <a:schemeClr val="tx2"/>
                </a:solidFill>
              </a:rPr>
              <a:t>Ingeniero Catastral y Geodesta, </a:t>
            </a:r>
            <a:r>
              <a:rPr lang="es-CO" dirty="0" err="1">
                <a:solidFill>
                  <a:schemeClr val="tx2"/>
                </a:solidFill>
              </a:rPr>
              <a:t>MSc</a:t>
            </a:r>
            <a:r>
              <a:rPr lang="es-CO">
                <a:solidFill>
                  <a:schemeClr val="tx2"/>
                </a:solidFill>
              </a:rPr>
              <a:t>.</a:t>
            </a:r>
            <a:endParaRPr lang="en-US" dirty="0">
              <a:solidFill>
                <a:schemeClr val="tx2"/>
              </a:solidFill>
            </a:endParaRPr>
          </a:p>
        </p:txBody>
      </p:sp>
      <p:pic>
        <p:nvPicPr>
          <p:cNvPr id="6" name="Imagen 5">
            <a:extLst>
              <a:ext uri="{FF2B5EF4-FFF2-40B4-BE49-F238E27FC236}">
                <a16:creationId xmlns:a16="http://schemas.microsoft.com/office/drawing/2014/main" id="{C846AC52-E90C-8455-A71D-6E0DCE134F1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0194" y="1145530"/>
            <a:ext cx="3225906" cy="4566561"/>
          </a:xfrm>
          <a:prstGeom prst="rect">
            <a:avLst/>
          </a:prstGeom>
        </p:spPr>
      </p:pic>
      <p:pic>
        <p:nvPicPr>
          <p:cNvPr id="13" name="Imagen 12">
            <a:extLst>
              <a:ext uri="{FF2B5EF4-FFF2-40B4-BE49-F238E27FC236}">
                <a16:creationId xmlns:a16="http://schemas.microsoft.com/office/drawing/2014/main" id="{10BD2370-C55B-BAC0-01F1-E87DB0C7DEA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58108" y="1145530"/>
            <a:ext cx="3481067" cy="4566561"/>
          </a:xfrm>
          <a:prstGeom prst="rect">
            <a:avLst/>
          </a:prstGeom>
        </p:spPr>
      </p:pic>
    </p:spTree>
    <p:extLst>
      <p:ext uri="{BB962C8B-B14F-4D97-AF65-F5344CB8AC3E}">
        <p14:creationId xmlns:p14="http://schemas.microsoft.com/office/powerpoint/2010/main" val="1085444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74082" y="404664"/>
            <a:ext cx="7132498" cy="914400"/>
          </a:xfrm>
        </p:spPr>
        <p:txBody>
          <a:bodyPr/>
          <a:lstStyle/>
          <a:p>
            <a:r>
              <a:rPr lang="en-US" sz="5100" dirty="0"/>
              <a:t>3. POZOS</a:t>
            </a:r>
          </a:p>
        </p:txBody>
      </p:sp>
      <p:grpSp>
        <p:nvGrpSpPr>
          <p:cNvPr id="21" name="Grupo 20">
            <a:extLst>
              <a:ext uri="{FF2B5EF4-FFF2-40B4-BE49-F238E27FC236}">
                <a16:creationId xmlns:a16="http://schemas.microsoft.com/office/drawing/2014/main" id="{BCF1E985-0337-1488-51BF-A2A6322C2F48}"/>
              </a:ext>
            </a:extLst>
          </p:cNvPr>
          <p:cNvGrpSpPr/>
          <p:nvPr/>
        </p:nvGrpSpPr>
        <p:grpSpPr>
          <a:xfrm>
            <a:off x="7607934" y="764704"/>
            <a:ext cx="4430757" cy="5214571"/>
            <a:chOff x="7607934" y="764704"/>
            <a:chExt cx="4430757" cy="5214571"/>
          </a:xfrm>
        </p:grpSpPr>
        <p:pic>
          <p:nvPicPr>
            <p:cNvPr id="18" name="Imagen 17">
              <a:extLst>
                <a:ext uri="{FF2B5EF4-FFF2-40B4-BE49-F238E27FC236}">
                  <a16:creationId xmlns:a16="http://schemas.microsoft.com/office/drawing/2014/main" id="{4BBE1459-BE76-DAF3-6B94-005466839D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07934" y="764704"/>
              <a:ext cx="4430757" cy="5214571"/>
            </a:xfrm>
            <a:prstGeom prst="rect">
              <a:avLst/>
            </a:prstGeom>
            <a:ln w="38100">
              <a:solidFill>
                <a:srgbClr val="326734"/>
              </a:solidFill>
            </a:ln>
          </p:spPr>
        </p:pic>
        <p:pic>
          <p:nvPicPr>
            <p:cNvPr id="20" name="Imagen 19">
              <a:extLst>
                <a:ext uri="{FF2B5EF4-FFF2-40B4-BE49-F238E27FC236}">
                  <a16:creationId xmlns:a16="http://schemas.microsoft.com/office/drawing/2014/main" id="{A30C8B03-11E8-30CD-0635-91B530815BF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98668" y="1772816"/>
              <a:ext cx="298233" cy="432048"/>
            </a:xfrm>
            <a:prstGeom prst="rect">
              <a:avLst/>
            </a:prstGeom>
          </p:spPr>
        </p:pic>
      </p:grpSp>
    </p:spTree>
    <p:extLst>
      <p:ext uri="{BB962C8B-B14F-4D97-AF65-F5344CB8AC3E}">
        <p14:creationId xmlns:p14="http://schemas.microsoft.com/office/powerpoint/2010/main" val="3321479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54ADF144-87FE-AB77-81AF-81429BB0FE08}"/>
              </a:ext>
            </a:extLst>
          </p:cNvPr>
          <p:cNvSpPr>
            <a:spLocks noGrp="1"/>
          </p:cNvSpPr>
          <p:nvPr>
            <p:ph type="body" idx="1"/>
          </p:nvPr>
        </p:nvSpPr>
        <p:spPr>
          <a:xfrm>
            <a:off x="1051165" y="4930316"/>
            <a:ext cx="5760640" cy="1044116"/>
          </a:xfrm>
        </p:spPr>
        <p:txBody>
          <a:bodyPr>
            <a:normAutofit/>
          </a:bodyPr>
          <a:lstStyle/>
          <a:p>
            <a:r>
              <a:rPr lang="es-CO" dirty="0"/>
              <a:t>POZOS</a:t>
            </a:r>
          </a:p>
          <a:p>
            <a:r>
              <a:rPr lang="es-CO" dirty="0"/>
              <a:t>SISMICA 2D </a:t>
            </a:r>
          </a:p>
          <a:p>
            <a:r>
              <a:rPr lang="es-CO" dirty="0"/>
              <a:t>SISMICA 3D</a:t>
            </a:r>
          </a:p>
        </p:txBody>
      </p:sp>
      <p:sp>
        <p:nvSpPr>
          <p:cNvPr id="4" name="Título 1">
            <a:extLst>
              <a:ext uri="{FF2B5EF4-FFF2-40B4-BE49-F238E27FC236}">
                <a16:creationId xmlns:a16="http://schemas.microsoft.com/office/drawing/2014/main" id="{C60C6905-DD50-A72C-428A-B646799F07D2}"/>
              </a:ext>
            </a:extLst>
          </p:cNvPr>
          <p:cNvSpPr txBox="1">
            <a:spLocks/>
          </p:cNvSpPr>
          <p:nvPr/>
        </p:nvSpPr>
        <p:spPr>
          <a:xfrm>
            <a:off x="45740" y="883568"/>
            <a:ext cx="7488832" cy="914400"/>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5400" b="0" kern="1200" cap="none" baseline="0">
                <a:solidFill>
                  <a:schemeClr val="tx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4600" dirty="0"/>
              <a:t>4. Analisis de </a:t>
            </a:r>
            <a:r>
              <a:rPr lang="en-US" sz="4600" dirty="0" err="1"/>
              <a:t>disponibilidad</a:t>
            </a:r>
            <a:r>
              <a:rPr lang="en-US" sz="4600" dirty="0"/>
              <a:t> de </a:t>
            </a:r>
            <a:r>
              <a:rPr lang="en-US" sz="4600" dirty="0" err="1"/>
              <a:t>datos</a:t>
            </a:r>
            <a:endParaRPr lang="en-US" sz="4600" dirty="0"/>
          </a:p>
        </p:txBody>
      </p:sp>
      <p:sp>
        <p:nvSpPr>
          <p:cNvPr id="2" name="Marcador de texto 2">
            <a:extLst>
              <a:ext uri="{FF2B5EF4-FFF2-40B4-BE49-F238E27FC236}">
                <a16:creationId xmlns:a16="http://schemas.microsoft.com/office/drawing/2014/main" id="{7A2CE057-356C-64B4-11A0-1C38F8C719EC}"/>
              </a:ext>
            </a:extLst>
          </p:cNvPr>
          <p:cNvSpPr txBox="1">
            <a:spLocks/>
          </p:cNvSpPr>
          <p:nvPr/>
        </p:nvSpPr>
        <p:spPr>
          <a:xfrm>
            <a:off x="549796" y="1988840"/>
            <a:ext cx="5760640" cy="504056"/>
          </a:xfrm>
          <a:prstGeom prst="rect">
            <a:avLst/>
          </a:prstGeom>
        </p:spPr>
        <p:txBody>
          <a:bodyPr vert="horz" lIns="91440" tIns="45720" rIns="91440" bIns="45720" rtlCol="0" anchor="t">
            <a:normAutofit fontScale="92500" lnSpcReduction="20000"/>
          </a:bodyPr>
          <a:lstStyle>
            <a:lvl1pPr marL="0" indent="0" algn="l" defTabSz="914400" rtl="0" eaLnBrk="1" latinLnBrk="0" hangingPunct="1">
              <a:lnSpc>
                <a:spcPct val="90000"/>
              </a:lnSpc>
              <a:spcBef>
                <a:spcPts val="0"/>
              </a:spcBef>
              <a:buSzPct val="90000"/>
              <a:buFont typeface="Arial" pitchFamily="34" charset="0"/>
              <a:buNone/>
              <a:defRPr sz="2000" kern="1200">
                <a:solidFill>
                  <a:schemeClr val="accent1"/>
                </a:solidFill>
                <a:latin typeface="+mn-lt"/>
                <a:ea typeface="+mn-ea"/>
                <a:cs typeface="+mn-cs"/>
              </a:defRPr>
            </a:lvl1pPr>
            <a:lvl2pPr marL="457200" indent="0" algn="l" defTabSz="914400" rtl="0" eaLnBrk="1" latinLnBrk="0" hangingPunct="1">
              <a:lnSpc>
                <a:spcPct val="90000"/>
              </a:lnSpc>
              <a:spcBef>
                <a:spcPts val="600"/>
              </a:spcBef>
              <a:buSzPct val="90000"/>
              <a:buFont typeface="Arial" pitchFamily="34" charset="0"/>
              <a:buNone/>
              <a:defRPr sz="18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600"/>
              </a:spcBef>
              <a:buSzPct val="90000"/>
              <a:buFont typeface="Arial" pitchFamily="34" charset="0"/>
              <a:buNone/>
              <a:defRPr sz="14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600"/>
              </a:spcBef>
              <a:buSzPct val="90000"/>
              <a:buFont typeface="Arial" pitchFamily="34" charset="0"/>
              <a:buNone/>
              <a:defRPr sz="14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600"/>
              </a:spcBef>
              <a:buSzPct val="90000"/>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600"/>
              </a:spcBef>
              <a:buSzPct val="90000"/>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600"/>
              </a:spcBef>
              <a:buSzPct val="90000"/>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600"/>
              </a:spcBef>
              <a:buSzPct val="90000"/>
              <a:buFont typeface="Arial" pitchFamily="34" charset="0"/>
              <a:buNone/>
              <a:defRPr sz="1400" kern="1200">
                <a:solidFill>
                  <a:schemeClr val="tx1">
                    <a:tint val="75000"/>
                  </a:schemeClr>
                </a:solidFill>
                <a:latin typeface="+mn-lt"/>
                <a:ea typeface="+mn-ea"/>
                <a:cs typeface="+mn-cs"/>
              </a:defRPr>
            </a:lvl9pPr>
          </a:lstStyle>
          <a:p>
            <a:pPr marL="342900" indent="-342900">
              <a:buFont typeface="Wingdings" panose="05000000000000000000" pitchFamily="2" charset="2"/>
              <a:buChar char="Ø"/>
            </a:pPr>
            <a:endParaRPr lang="es-CO" dirty="0">
              <a:solidFill>
                <a:schemeClr val="tx2"/>
              </a:solidFill>
            </a:endParaRPr>
          </a:p>
          <a:p>
            <a:pPr marL="342900" indent="-342900">
              <a:buFont typeface="Wingdings" panose="05000000000000000000" pitchFamily="2" charset="2"/>
              <a:buChar char="Ø"/>
            </a:pPr>
            <a:r>
              <a:rPr lang="es-CO" dirty="0" err="1">
                <a:solidFill>
                  <a:schemeClr val="tx2"/>
                </a:solidFill>
              </a:rPr>
              <a:t>Kernel</a:t>
            </a:r>
            <a:r>
              <a:rPr lang="es-CO" dirty="0">
                <a:solidFill>
                  <a:schemeClr val="tx2"/>
                </a:solidFill>
              </a:rPr>
              <a:t> </a:t>
            </a:r>
            <a:r>
              <a:rPr lang="es-CO" dirty="0" err="1">
                <a:solidFill>
                  <a:schemeClr val="tx2"/>
                </a:solidFill>
              </a:rPr>
              <a:t>Density</a:t>
            </a:r>
            <a:endParaRPr lang="es-CO" dirty="0">
              <a:solidFill>
                <a:schemeClr val="tx2"/>
              </a:solidFill>
            </a:endParaRPr>
          </a:p>
          <a:p>
            <a:pPr marL="342900" indent="-342900">
              <a:buFont typeface="Wingdings" panose="05000000000000000000" pitchFamily="2" charset="2"/>
              <a:buChar char="Ø"/>
            </a:pPr>
            <a:endParaRPr lang="es-CO" dirty="0">
              <a:solidFill>
                <a:schemeClr val="tx2"/>
              </a:solidFill>
            </a:endParaRPr>
          </a:p>
          <a:p>
            <a:pPr marL="342900" indent="-342900">
              <a:buFont typeface="Wingdings" panose="05000000000000000000" pitchFamily="2" charset="2"/>
              <a:buChar char="Ø"/>
            </a:pPr>
            <a:endParaRPr lang="es-CO" dirty="0">
              <a:solidFill>
                <a:schemeClr val="tx2"/>
              </a:solidFill>
            </a:endParaRPr>
          </a:p>
          <a:p>
            <a:pPr marL="342900" indent="-342900">
              <a:buFont typeface="Wingdings" panose="05000000000000000000" pitchFamily="2" charset="2"/>
              <a:buChar char="Ø"/>
            </a:pPr>
            <a:endParaRPr lang="es-CO" dirty="0">
              <a:solidFill>
                <a:schemeClr val="tx2"/>
              </a:solidFill>
            </a:endParaRPr>
          </a:p>
          <a:p>
            <a:pPr marL="342900" indent="-342900">
              <a:buFont typeface="Wingdings" panose="05000000000000000000" pitchFamily="2" charset="2"/>
              <a:buChar char="Ø"/>
            </a:pPr>
            <a:endParaRPr lang="es-CO" dirty="0">
              <a:solidFill>
                <a:schemeClr val="tx2"/>
              </a:solidFill>
            </a:endParaRPr>
          </a:p>
        </p:txBody>
      </p:sp>
      <p:sp>
        <p:nvSpPr>
          <p:cNvPr id="5" name="Marcador de texto 2">
            <a:extLst>
              <a:ext uri="{FF2B5EF4-FFF2-40B4-BE49-F238E27FC236}">
                <a16:creationId xmlns:a16="http://schemas.microsoft.com/office/drawing/2014/main" id="{AD0E3B68-420E-7BB2-FDEB-05C6950DAF75}"/>
              </a:ext>
            </a:extLst>
          </p:cNvPr>
          <p:cNvSpPr txBox="1">
            <a:spLocks/>
          </p:cNvSpPr>
          <p:nvPr/>
        </p:nvSpPr>
        <p:spPr>
          <a:xfrm>
            <a:off x="3756641" y="2132856"/>
            <a:ext cx="4392488" cy="1152128"/>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0"/>
              </a:spcBef>
              <a:buSzPct val="90000"/>
              <a:buFont typeface="Arial" pitchFamily="34" charset="0"/>
              <a:buNone/>
              <a:defRPr sz="2000" kern="1200">
                <a:solidFill>
                  <a:schemeClr val="accent1"/>
                </a:solidFill>
                <a:latin typeface="+mn-lt"/>
                <a:ea typeface="+mn-ea"/>
                <a:cs typeface="+mn-cs"/>
              </a:defRPr>
            </a:lvl1pPr>
            <a:lvl2pPr marL="457200" indent="0" algn="l" defTabSz="914400" rtl="0" eaLnBrk="1" latinLnBrk="0" hangingPunct="1">
              <a:lnSpc>
                <a:spcPct val="90000"/>
              </a:lnSpc>
              <a:spcBef>
                <a:spcPts val="600"/>
              </a:spcBef>
              <a:buSzPct val="90000"/>
              <a:buFont typeface="Arial" pitchFamily="34" charset="0"/>
              <a:buNone/>
              <a:defRPr sz="18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600"/>
              </a:spcBef>
              <a:buSzPct val="90000"/>
              <a:buFont typeface="Arial" pitchFamily="34" charset="0"/>
              <a:buNone/>
              <a:defRPr sz="14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600"/>
              </a:spcBef>
              <a:buSzPct val="90000"/>
              <a:buFont typeface="Arial" pitchFamily="34" charset="0"/>
              <a:buNone/>
              <a:defRPr sz="14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600"/>
              </a:spcBef>
              <a:buSzPct val="90000"/>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600"/>
              </a:spcBef>
              <a:buSzPct val="90000"/>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600"/>
              </a:spcBef>
              <a:buSzPct val="90000"/>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600"/>
              </a:spcBef>
              <a:buSzPct val="90000"/>
              <a:buFont typeface="Arial" pitchFamily="34" charset="0"/>
              <a:buNone/>
              <a:defRPr sz="1400" kern="1200">
                <a:solidFill>
                  <a:schemeClr val="tx1">
                    <a:tint val="75000"/>
                  </a:schemeClr>
                </a:solidFill>
                <a:latin typeface="+mn-lt"/>
                <a:ea typeface="+mn-ea"/>
                <a:cs typeface="+mn-cs"/>
              </a:defRPr>
            </a:lvl9pPr>
          </a:lstStyle>
          <a:p>
            <a:pPr marL="342900" indent="-342900">
              <a:buFont typeface="Wingdings" panose="05000000000000000000" pitchFamily="2" charset="2"/>
              <a:buChar char="Ø"/>
            </a:pPr>
            <a:r>
              <a:rPr lang="es-CO" dirty="0" err="1">
                <a:solidFill>
                  <a:schemeClr val="tx2"/>
                </a:solidFill>
              </a:rPr>
              <a:t>Average</a:t>
            </a:r>
            <a:r>
              <a:rPr lang="es-CO" dirty="0">
                <a:solidFill>
                  <a:schemeClr val="tx2"/>
                </a:solidFill>
              </a:rPr>
              <a:t> </a:t>
            </a:r>
            <a:r>
              <a:rPr lang="es-CO" dirty="0" err="1">
                <a:solidFill>
                  <a:schemeClr val="tx2"/>
                </a:solidFill>
              </a:rPr>
              <a:t>Nearest</a:t>
            </a:r>
            <a:r>
              <a:rPr lang="es-CO" dirty="0">
                <a:solidFill>
                  <a:schemeClr val="tx2"/>
                </a:solidFill>
              </a:rPr>
              <a:t> </a:t>
            </a:r>
            <a:r>
              <a:rPr lang="es-CO" dirty="0" err="1">
                <a:solidFill>
                  <a:schemeClr val="tx2"/>
                </a:solidFill>
              </a:rPr>
              <a:t>Neighbor</a:t>
            </a:r>
            <a:endParaRPr lang="es-CO" dirty="0">
              <a:solidFill>
                <a:schemeClr val="tx2"/>
              </a:solidFill>
            </a:endParaRPr>
          </a:p>
          <a:p>
            <a:r>
              <a:rPr lang="es-CO" dirty="0">
                <a:solidFill>
                  <a:schemeClr val="tx2"/>
                </a:solidFill>
              </a:rPr>
              <a:t>NN </a:t>
            </a:r>
            <a:r>
              <a:rPr lang="es-CO" dirty="0" err="1">
                <a:solidFill>
                  <a:schemeClr val="tx2"/>
                </a:solidFill>
              </a:rPr>
              <a:t>Analysis</a:t>
            </a:r>
            <a:endParaRPr lang="es-CO" dirty="0">
              <a:solidFill>
                <a:schemeClr val="tx2"/>
              </a:solidFill>
            </a:endParaRPr>
          </a:p>
        </p:txBody>
      </p:sp>
      <p:pic>
        <p:nvPicPr>
          <p:cNvPr id="9" name="Imagen 8">
            <a:extLst>
              <a:ext uri="{FF2B5EF4-FFF2-40B4-BE49-F238E27FC236}">
                <a16:creationId xmlns:a16="http://schemas.microsoft.com/office/drawing/2014/main" id="{174F19A9-8773-18AA-1CA5-3F054B00A6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78587" y="274339"/>
            <a:ext cx="3816425" cy="6011903"/>
          </a:xfrm>
          <a:prstGeom prst="rect">
            <a:avLst/>
          </a:prstGeom>
        </p:spPr>
      </p:pic>
      <p:pic>
        <p:nvPicPr>
          <p:cNvPr id="8" name="Imagen 7">
            <a:extLst>
              <a:ext uri="{FF2B5EF4-FFF2-40B4-BE49-F238E27FC236}">
                <a16:creationId xmlns:a16="http://schemas.microsoft.com/office/drawing/2014/main" id="{ADCFBE85-7DAE-56D5-8B24-62C2D11FA59F}"/>
              </a:ext>
            </a:extLst>
          </p:cNvPr>
          <p:cNvPicPr>
            <a:picLocks noChangeAspect="1"/>
          </p:cNvPicPr>
          <p:nvPr/>
        </p:nvPicPr>
        <p:blipFill rotWithShape="1">
          <a:blip r:embed="rId3">
            <a:extLst>
              <a:ext uri="{28A0092B-C50C-407E-A947-70E740481C1C}">
                <a14:useLocalDpi xmlns:a14="http://schemas.microsoft.com/office/drawing/2010/main" val="0"/>
              </a:ext>
            </a:extLst>
          </a:blip>
          <a:srcRect t="11821" r="47294" b="18853"/>
          <a:stretch/>
        </p:blipFill>
        <p:spPr>
          <a:xfrm>
            <a:off x="4005434" y="2996952"/>
            <a:ext cx="2784328" cy="1092989"/>
          </a:xfrm>
          <a:prstGeom prst="rect">
            <a:avLst/>
          </a:prstGeom>
        </p:spPr>
      </p:pic>
      <p:pic>
        <p:nvPicPr>
          <p:cNvPr id="10" name="Imagen 9">
            <a:extLst>
              <a:ext uri="{FF2B5EF4-FFF2-40B4-BE49-F238E27FC236}">
                <a16:creationId xmlns:a16="http://schemas.microsoft.com/office/drawing/2014/main" id="{676AF57B-432A-50FF-C6D9-8561FB4D4D2E}"/>
              </a:ext>
            </a:extLst>
          </p:cNvPr>
          <p:cNvPicPr>
            <a:picLocks noChangeAspect="1"/>
          </p:cNvPicPr>
          <p:nvPr/>
        </p:nvPicPr>
        <p:blipFill rotWithShape="1">
          <a:blip r:embed="rId3">
            <a:extLst>
              <a:ext uri="{28A0092B-C50C-407E-A947-70E740481C1C}">
                <a14:useLocalDpi xmlns:a14="http://schemas.microsoft.com/office/drawing/2010/main" val="0"/>
              </a:ext>
            </a:extLst>
          </a:blip>
          <a:srcRect l="52348" t="9772" b="12903"/>
          <a:stretch/>
        </p:blipFill>
        <p:spPr>
          <a:xfrm>
            <a:off x="4003492" y="4149080"/>
            <a:ext cx="2788211" cy="1350301"/>
          </a:xfrm>
          <a:prstGeom prst="rect">
            <a:avLst/>
          </a:prstGeom>
        </p:spPr>
      </p:pic>
      <p:pic>
        <p:nvPicPr>
          <p:cNvPr id="15" name="Imagen 14">
            <a:extLst>
              <a:ext uri="{FF2B5EF4-FFF2-40B4-BE49-F238E27FC236}">
                <a16:creationId xmlns:a16="http://schemas.microsoft.com/office/drawing/2014/main" id="{045BBF3A-B7F9-F04A-B906-7317C2CCA0B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5062" y="2979276"/>
            <a:ext cx="3154914" cy="1759793"/>
          </a:xfrm>
          <a:prstGeom prst="rect">
            <a:avLst/>
          </a:prstGeom>
        </p:spPr>
      </p:pic>
    </p:spTree>
    <p:extLst>
      <p:ext uri="{BB962C8B-B14F-4D97-AF65-F5344CB8AC3E}">
        <p14:creationId xmlns:p14="http://schemas.microsoft.com/office/powerpoint/2010/main" val="1813102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C60C6905-DD50-A72C-428A-B646799F07D2}"/>
              </a:ext>
            </a:extLst>
          </p:cNvPr>
          <p:cNvSpPr txBox="1">
            <a:spLocks/>
          </p:cNvSpPr>
          <p:nvPr/>
        </p:nvSpPr>
        <p:spPr>
          <a:xfrm>
            <a:off x="-26268" y="883568"/>
            <a:ext cx="7488832" cy="914400"/>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5400" b="0" kern="1200" cap="none" baseline="0">
                <a:solidFill>
                  <a:schemeClr val="tx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4600" dirty="0"/>
              <a:t>5. METODO DE</a:t>
            </a:r>
          </a:p>
          <a:p>
            <a:pPr algn="ctr"/>
            <a:r>
              <a:rPr lang="en-US" sz="4600" dirty="0"/>
              <a:t>REGRESIÓN LOGÍSTICA</a:t>
            </a:r>
          </a:p>
        </p:txBody>
      </p:sp>
      <p:pic>
        <p:nvPicPr>
          <p:cNvPr id="9" name="Imagen 8">
            <a:extLst>
              <a:ext uri="{FF2B5EF4-FFF2-40B4-BE49-F238E27FC236}">
                <a16:creationId xmlns:a16="http://schemas.microsoft.com/office/drawing/2014/main" id="{8859D9EC-7927-B211-4E13-990CBBDBE849}"/>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4162" t="11271" r="25992" b="5703"/>
          <a:stretch/>
        </p:blipFill>
        <p:spPr>
          <a:xfrm>
            <a:off x="293905" y="2348880"/>
            <a:ext cx="2344123" cy="3073582"/>
          </a:xfrm>
          <a:prstGeom prst="rect">
            <a:avLst/>
          </a:prstGeom>
        </p:spPr>
      </p:pic>
      <p:pic>
        <p:nvPicPr>
          <p:cNvPr id="14" name="Imagen 13">
            <a:extLst>
              <a:ext uri="{FF2B5EF4-FFF2-40B4-BE49-F238E27FC236}">
                <a16:creationId xmlns:a16="http://schemas.microsoft.com/office/drawing/2014/main" id="{56576216-DDFF-F1B1-A9CA-CDBA868BD9C5}"/>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5374" t="11550" r="24751" b="8651"/>
          <a:stretch/>
        </p:blipFill>
        <p:spPr>
          <a:xfrm>
            <a:off x="5086299" y="2348880"/>
            <a:ext cx="2305187" cy="3073582"/>
          </a:xfrm>
          <a:prstGeom prst="rect">
            <a:avLst/>
          </a:prstGeom>
        </p:spPr>
      </p:pic>
      <p:grpSp>
        <p:nvGrpSpPr>
          <p:cNvPr id="18" name="Grupo 17">
            <a:extLst>
              <a:ext uri="{FF2B5EF4-FFF2-40B4-BE49-F238E27FC236}">
                <a16:creationId xmlns:a16="http://schemas.microsoft.com/office/drawing/2014/main" id="{E03534F4-D4C3-9738-F5BA-C1CBB75A20E1}"/>
              </a:ext>
            </a:extLst>
          </p:cNvPr>
          <p:cNvGrpSpPr/>
          <p:nvPr/>
        </p:nvGrpSpPr>
        <p:grpSpPr>
          <a:xfrm>
            <a:off x="2710036" y="2348880"/>
            <a:ext cx="2305187" cy="3073583"/>
            <a:chOff x="2710036" y="2348880"/>
            <a:chExt cx="2305187" cy="3073583"/>
          </a:xfrm>
        </p:grpSpPr>
        <p:pic>
          <p:nvPicPr>
            <p:cNvPr id="16" name="Imagen 15">
              <a:extLst>
                <a:ext uri="{FF2B5EF4-FFF2-40B4-BE49-F238E27FC236}">
                  <a16:creationId xmlns:a16="http://schemas.microsoft.com/office/drawing/2014/main" id="{E1857137-38B7-388A-13F9-8337A1EA452D}"/>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5112" t="11479" r="25493" b="5841"/>
            <a:stretch/>
          </p:blipFill>
          <p:spPr>
            <a:xfrm>
              <a:off x="2710036" y="2348880"/>
              <a:ext cx="2305187" cy="3073583"/>
            </a:xfrm>
            <a:prstGeom prst="rect">
              <a:avLst/>
            </a:prstGeom>
          </p:spPr>
        </p:pic>
        <p:sp>
          <p:nvSpPr>
            <p:cNvPr id="17" name="Forma libre: forma 16">
              <a:extLst>
                <a:ext uri="{FF2B5EF4-FFF2-40B4-BE49-F238E27FC236}">
                  <a16:creationId xmlns:a16="http://schemas.microsoft.com/office/drawing/2014/main" id="{01CBD0B6-376F-33F3-FF5F-6B73857D4410}"/>
                </a:ext>
              </a:extLst>
            </p:cNvPr>
            <p:cNvSpPr/>
            <p:nvPr/>
          </p:nvSpPr>
          <p:spPr>
            <a:xfrm>
              <a:off x="4006180" y="2564904"/>
              <a:ext cx="430452" cy="864096"/>
            </a:xfrm>
            <a:custGeom>
              <a:avLst/>
              <a:gdLst>
                <a:gd name="connsiteX0" fmla="*/ 0 w 574003"/>
                <a:gd name="connsiteY0" fmla="*/ 440514 h 1071250"/>
                <a:gd name="connsiteX1" fmla="*/ 86768 w 574003"/>
                <a:gd name="connsiteY1" fmla="*/ 847656 h 1071250"/>
                <a:gd name="connsiteX2" fmla="*/ 210246 w 574003"/>
                <a:gd name="connsiteY2" fmla="*/ 1071250 h 1071250"/>
                <a:gd name="connsiteX3" fmla="*/ 540631 w 574003"/>
                <a:gd name="connsiteY3" fmla="*/ 116803 h 1071250"/>
                <a:gd name="connsiteX4" fmla="*/ 574003 w 574003"/>
                <a:gd name="connsiteY4" fmla="*/ 50059 h 1071250"/>
                <a:gd name="connsiteX5" fmla="*/ 523945 w 574003"/>
                <a:gd name="connsiteY5" fmla="*/ 0 h 1071250"/>
                <a:gd name="connsiteX6" fmla="*/ 0 w 574003"/>
                <a:gd name="connsiteY6" fmla="*/ 440514 h 1071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4003" h="1071250">
                  <a:moveTo>
                    <a:pt x="0" y="440514"/>
                  </a:moveTo>
                  <a:lnTo>
                    <a:pt x="86768" y="847656"/>
                  </a:lnTo>
                  <a:lnTo>
                    <a:pt x="210246" y="1071250"/>
                  </a:lnTo>
                  <a:lnTo>
                    <a:pt x="540631" y="116803"/>
                  </a:lnTo>
                  <a:lnTo>
                    <a:pt x="574003" y="50059"/>
                  </a:lnTo>
                  <a:lnTo>
                    <a:pt x="523945" y="0"/>
                  </a:lnTo>
                  <a:lnTo>
                    <a:pt x="0" y="440514"/>
                  </a:lnTo>
                  <a:close/>
                </a:path>
              </a:pathLst>
            </a:custGeom>
            <a:noFill/>
            <a:ln>
              <a:solidFill>
                <a:srgbClr val="FF000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2400"/>
            </a:p>
          </p:txBody>
        </p:sp>
      </p:grpSp>
      <p:sp>
        <p:nvSpPr>
          <p:cNvPr id="19" name="Marcador de texto 2">
            <a:extLst>
              <a:ext uri="{FF2B5EF4-FFF2-40B4-BE49-F238E27FC236}">
                <a16:creationId xmlns:a16="http://schemas.microsoft.com/office/drawing/2014/main" id="{4E9E000D-C49A-C788-7C0A-F7A75F9843A1}"/>
              </a:ext>
            </a:extLst>
          </p:cNvPr>
          <p:cNvSpPr txBox="1">
            <a:spLocks/>
          </p:cNvSpPr>
          <p:nvPr/>
        </p:nvSpPr>
        <p:spPr>
          <a:xfrm>
            <a:off x="397142" y="1846362"/>
            <a:ext cx="7137430" cy="504056"/>
          </a:xfrm>
          <a:prstGeom prst="rect">
            <a:avLst/>
          </a:prstGeom>
        </p:spPr>
        <p:txBody>
          <a:bodyPr vert="horz" lIns="91440" tIns="45720" rIns="91440" bIns="45720" rtlCol="0" anchor="t">
            <a:normAutofit fontScale="85000" lnSpcReduction="20000"/>
          </a:bodyPr>
          <a:lstStyle>
            <a:lvl1pPr marL="0" indent="0" algn="l" defTabSz="914400" rtl="0" eaLnBrk="1" latinLnBrk="0" hangingPunct="1">
              <a:lnSpc>
                <a:spcPct val="90000"/>
              </a:lnSpc>
              <a:spcBef>
                <a:spcPts val="0"/>
              </a:spcBef>
              <a:buSzPct val="90000"/>
              <a:buFont typeface="Arial" pitchFamily="34" charset="0"/>
              <a:buNone/>
              <a:defRPr sz="2000" kern="1200">
                <a:solidFill>
                  <a:schemeClr val="accent1"/>
                </a:solidFill>
                <a:latin typeface="+mn-lt"/>
                <a:ea typeface="+mn-ea"/>
                <a:cs typeface="+mn-cs"/>
              </a:defRPr>
            </a:lvl1pPr>
            <a:lvl2pPr marL="457200" indent="0" algn="l" defTabSz="914400" rtl="0" eaLnBrk="1" latinLnBrk="0" hangingPunct="1">
              <a:lnSpc>
                <a:spcPct val="90000"/>
              </a:lnSpc>
              <a:spcBef>
                <a:spcPts val="600"/>
              </a:spcBef>
              <a:buSzPct val="90000"/>
              <a:buFont typeface="Arial" pitchFamily="34" charset="0"/>
              <a:buNone/>
              <a:defRPr sz="18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600"/>
              </a:spcBef>
              <a:buSzPct val="90000"/>
              <a:buFont typeface="Arial" pitchFamily="34" charset="0"/>
              <a:buNone/>
              <a:defRPr sz="14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600"/>
              </a:spcBef>
              <a:buSzPct val="90000"/>
              <a:buFont typeface="Arial" pitchFamily="34" charset="0"/>
              <a:buNone/>
              <a:defRPr sz="14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600"/>
              </a:spcBef>
              <a:buSzPct val="90000"/>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600"/>
              </a:spcBef>
              <a:buSzPct val="90000"/>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600"/>
              </a:spcBef>
              <a:buSzPct val="90000"/>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600"/>
              </a:spcBef>
              <a:buSzPct val="90000"/>
              <a:buFont typeface="Arial" pitchFamily="34" charset="0"/>
              <a:buNone/>
              <a:defRPr sz="1400" kern="1200">
                <a:solidFill>
                  <a:schemeClr val="tx1">
                    <a:tint val="75000"/>
                  </a:schemeClr>
                </a:solidFill>
                <a:latin typeface="+mn-lt"/>
                <a:ea typeface="+mn-ea"/>
                <a:cs typeface="+mn-cs"/>
              </a:defRPr>
            </a:lvl9pPr>
          </a:lstStyle>
          <a:p>
            <a:pPr marL="342900" indent="-342900">
              <a:buFont typeface="Wingdings" panose="05000000000000000000" pitchFamily="2" charset="2"/>
              <a:buChar char="Ø"/>
            </a:pPr>
            <a:endParaRPr lang="es-CO" dirty="0">
              <a:solidFill>
                <a:schemeClr val="tx2"/>
              </a:solidFill>
            </a:endParaRPr>
          </a:p>
          <a:p>
            <a:r>
              <a:rPr lang="es-CO" dirty="0">
                <a:solidFill>
                  <a:schemeClr val="tx2"/>
                </a:solidFill>
              </a:rPr>
              <a:t>   Volcanes de lodo         Zona central de Emisiones     Densidad de datos</a:t>
            </a:r>
          </a:p>
          <a:p>
            <a:pPr marL="342900" indent="-342900">
              <a:buFont typeface="Wingdings" panose="05000000000000000000" pitchFamily="2" charset="2"/>
              <a:buChar char="Ø"/>
            </a:pPr>
            <a:endParaRPr lang="es-CO" dirty="0">
              <a:solidFill>
                <a:schemeClr val="tx2"/>
              </a:solidFill>
            </a:endParaRPr>
          </a:p>
          <a:p>
            <a:pPr marL="342900" indent="-342900">
              <a:buFont typeface="Wingdings" panose="05000000000000000000" pitchFamily="2" charset="2"/>
              <a:buChar char="Ø"/>
            </a:pPr>
            <a:endParaRPr lang="es-CO" dirty="0">
              <a:solidFill>
                <a:schemeClr val="tx2"/>
              </a:solidFill>
            </a:endParaRPr>
          </a:p>
          <a:p>
            <a:pPr marL="342900" indent="-342900">
              <a:buFont typeface="Wingdings" panose="05000000000000000000" pitchFamily="2" charset="2"/>
              <a:buChar char="Ø"/>
            </a:pPr>
            <a:endParaRPr lang="es-CO" dirty="0">
              <a:solidFill>
                <a:schemeClr val="tx2"/>
              </a:solidFill>
            </a:endParaRPr>
          </a:p>
        </p:txBody>
      </p:sp>
      <p:sp>
        <p:nvSpPr>
          <p:cNvPr id="21" name="CuadroTexto 20">
            <a:extLst>
              <a:ext uri="{FF2B5EF4-FFF2-40B4-BE49-F238E27FC236}">
                <a16:creationId xmlns:a16="http://schemas.microsoft.com/office/drawing/2014/main" id="{46CD9695-E3B1-573C-2FAD-82B4056AD138}"/>
              </a:ext>
            </a:extLst>
          </p:cNvPr>
          <p:cNvSpPr txBox="1"/>
          <p:nvPr/>
        </p:nvSpPr>
        <p:spPr>
          <a:xfrm>
            <a:off x="7534572" y="883568"/>
            <a:ext cx="4536504" cy="5078313"/>
          </a:xfrm>
          <a:prstGeom prst="rect">
            <a:avLst/>
          </a:prstGeom>
          <a:noFill/>
        </p:spPr>
        <p:txBody>
          <a:bodyPr wrap="square">
            <a:spAutoFit/>
          </a:bodyPr>
          <a:lstStyle/>
          <a:p>
            <a:r>
              <a:rPr lang="es-CO" b="0" i="0" dirty="0">
                <a:solidFill>
                  <a:srgbClr val="333333"/>
                </a:solidFill>
                <a:effectLst/>
                <a:latin typeface="AmazonEmber"/>
              </a:rPr>
              <a:t>Es un modelo que se usa para predecir la probabilidad de </a:t>
            </a:r>
            <a:r>
              <a:rPr lang="es-CO" dirty="0">
                <a:solidFill>
                  <a:srgbClr val="333333"/>
                </a:solidFill>
                <a:latin typeface="AmazonEmber"/>
              </a:rPr>
              <a:t>tener cierta clase como resultado, para problemas de clasificación en base a un conjunto de variables independientes. </a:t>
            </a:r>
          </a:p>
          <a:p>
            <a:endParaRPr lang="es-CO" b="0" i="0" dirty="0">
              <a:solidFill>
                <a:srgbClr val="333333"/>
              </a:solidFill>
              <a:effectLst/>
              <a:latin typeface="AmazonEmber"/>
            </a:endParaRPr>
          </a:p>
          <a:p>
            <a:r>
              <a:rPr lang="es-CO" dirty="0">
                <a:solidFill>
                  <a:srgbClr val="333333"/>
                </a:solidFill>
                <a:latin typeface="AmazonEmber"/>
              </a:rPr>
              <a:t>Solo se aplica a eventos binarios: en este caso serian zonas con factibilidad económica de exploración, o  sin factibilidad económica de exploración.</a:t>
            </a:r>
          </a:p>
          <a:p>
            <a:endParaRPr lang="es-CO" b="0" i="0" dirty="0">
              <a:solidFill>
                <a:srgbClr val="333333"/>
              </a:solidFill>
              <a:effectLst/>
              <a:latin typeface="AmazonEmber"/>
            </a:endParaRPr>
          </a:p>
          <a:p>
            <a:r>
              <a:rPr lang="es-CO" b="0" i="0" dirty="0">
                <a:solidFill>
                  <a:srgbClr val="333333"/>
                </a:solidFill>
                <a:effectLst/>
                <a:latin typeface="AmazonEmber"/>
              </a:rPr>
              <a:t>Dentro de este método se usan </a:t>
            </a:r>
            <a:r>
              <a:rPr lang="es-CO" b="1" i="0" dirty="0">
                <a:solidFill>
                  <a:srgbClr val="333333"/>
                </a:solidFill>
                <a:effectLst/>
                <a:latin typeface="AmazonEmber"/>
              </a:rPr>
              <a:t>múltiples variables explicativas </a:t>
            </a:r>
            <a:r>
              <a:rPr lang="es-CO" b="0" i="0" dirty="0">
                <a:solidFill>
                  <a:srgbClr val="333333"/>
                </a:solidFill>
                <a:effectLst/>
                <a:latin typeface="AmazonEmber"/>
              </a:rPr>
              <a:t>que afectan al valor de una </a:t>
            </a:r>
            <a:r>
              <a:rPr lang="es-CO" b="1" i="0" dirty="0">
                <a:solidFill>
                  <a:srgbClr val="333333"/>
                </a:solidFill>
                <a:effectLst/>
                <a:latin typeface="AmazonEmber"/>
              </a:rPr>
              <a:t>variable dependiente</a:t>
            </a:r>
            <a:r>
              <a:rPr lang="es-CO" b="0" i="0" dirty="0">
                <a:solidFill>
                  <a:srgbClr val="333333"/>
                </a:solidFill>
                <a:effectLst/>
                <a:latin typeface="AmazonEmber"/>
              </a:rPr>
              <a:t>.</a:t>
            </a:r>
          </a:p>
          <a:p>
            <a:r>
              <a:rPr lang="es-CO" dirty="0">
                <a:solidFill>
                  <a:srgbClr val="333333"/>
                </a:solidFill>
                <a:latin typeface="AmazonEmber"/>
              </a:rPr>
              <a:t>La distribución de los valores en las variables explicativas dependerán del grado de influencia hacia el resultado de la variable dependiente.</a:t>
            </a:r>
          </a:p>
        </p:txBody>
      </p:sp>
    </p:spTree>
    <p:extLst>
      <p:ext uri="{BB962C8B-B14F-4D97-AF65-F5344CB8AC3E}">
        <p14:creationId xmlns:p14="http://schemas.microsoft.com/office/powerpoint/2010/main" val="25797288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ángulo 13">
            <a:extLst>
              <a:ext uri="{FF2B5EF4-FFF2-40B4-BE49-F238E27FC236}">
                <a16:creationId xmlns:a16="http://schemas.microsoft.com/office/drawing/2014/main" id="{DC05FA89-2288-C965-216C-D7F44D9B1827}"/>
              </a:ext>
            </a:extLst>
          </p:cNvPr>
          <p:cNvSpPr/>
          <p:nvPr/>
        </p:nvSpPr>
        <p:spPr>
          <a:xfrm>
            <a:off x="7445948" y="548680"/>
            <a:ext cx="3905048" cy="648072"/>
          </a:xfrm>
          <a:prstGeom prst="rect">
            <a:avLst/>
          </a:prstGeom>
          <a:solidFill>
            <a:srgbClr val="79A27B"/>
          </a:solidFill>
          <a:ln>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2400"/>
          </a:p>
        </p:txBody>
      </p:sp>
      <p:sp>
        <p:nvSpPr>
          <p:cNvPr id="12" name="Rectángulo 11">
            <a:extLst>
              <a:ext uri="{FF2B5EF4-FFF2-40B4-BE49-F238E27FC236}">
                <a16:creationId xmlns:a16="http://schemas.microsoft.com/office/drawing/2014/main" id="{F539977A-9E97-B135-A156-60470D5C07A9}"/>
              </a:ext>
            </a:extLst>
          </p:cNvPr>
          <p:cNvSpPr/>
          <p:nvPr/>
        </p:nvSpPr>
        <p:spPr>
          <a:xfrm>
            <a:off x="7822604" y="3212976"/>
            <a:ext cx="3312368" cy="648072"/>
          </a:xfrm>
          <a:prstGeom prst="rect">
            <a:avLst/>
          </a:prstGeom>
          <a:solidFill>
            <a:srgbClr val="79A27B"/>
          </a:solidFill>
          <a:ln>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2400"/>
          </a:p>
        </p:txBody>
      </p:sp>
      <p:sp>
        <p:nvSpPr>
          <p:cNvPr id="2" name="Título 1"/>
          <p:cNvSpPr>
            <a:spLocks noGrp="1"/>
          </p:cNvSpPr>
          <p:nvPr>
            <p:ph type="ctrTitle"/>
          </p:nvPr>
        </p:nvSpPr>
        <p:spPr>
          <a:xfrm>
            <a:off x="534517" y="378982"/>
            <a:ext cx="5791200" cy="961786"/>
          </a:xfrm>
        </p:spPr>
        <p:txBody>
          <a:bodyPr/>
          <a:lstStyle/>
          <a:p>
            <a:r>
              <a:rPr lang="en-US" dirty="0"/>
              <a:t>INTRODUCCIÓN</a:t>
            </a:r>
          </a:p>
        </p:txBody>
      </p:sp>
      <p:sp>
        <p:nvSpPr>
          <p:cNvPr id="6" name="Subtítulo 5">
            <a:extLst>
              <a:ext uri="{FF2B5EF4-FFF2-40B4-BE49-F238E27FC236}">
                <a16:creationId xmlns:a16="http://schemas.microsoft.com/office/drawing/2014/main" id="{3AAC8358-432F-109D-A79D-3EAD7B586F2F}"/>
              </a:ext>
            </a:extLst>
          </p:cNvPr>
          <p:cNvSpPr>
            <a:spLocks noGrp="1"/>
          </p:cNvSpPr>
          <p:nvPr>
            <p:ph type="subTitle" idx="1"/>
          </p:nvPr>
        </p:nvSpPr>
        <p:spPr>
          <a:xfrm>
            <a:off x="189755" y="1067496"/>
            <a:ext cx="6020309" cy="2145480"/>
          </a:xfrm>
        </p:spPr>
        <p:txBody>
          <a:bodyPr>
            <a:normAutofit fontScale="62500" lnSpcReduction="20000"/>
          </a:bodyPr>
          <a:lstStyle/>
          <a:p>
            <a:pPr algn="just">
              <a:lnSpc>
                <a:spcPct val="120000"/>
              </a:lnSpc>
            </a:pPr>
            <a:r>
              <a:rPr lang="es-CO" dirty="0"/>
              <a:t>Hoy en día enfrentamos un problema de cambio climático debido al efecto invernadero causado por el incremento significativo de las concentraciones globales de dióxido de carbono como resultado de las actividades humanas desde 1750. Según el IPCC (Grupo Intergubernamental de Expertos sobre Cambio Climático), el incremento global de dióxido de carbono es debido principalmente al uso de </a:t>
            </a:r>
            <a:r>
              <a:rPr lang="es-CO" b="1" dirty="0">
                <a:solidFill>
                  <a:schemeClr val="accent1">
                    <a:lumMod val="50000"/>
                  </a:schemeClr>
                </a:solidFill>
              </a:rPr>
              <a:t>combustibles fósiles </a:t>
            </a:r>
            <a:r>
              <a:rPr lang="es-CO" dirty="0"/>
              <a:t>y a </a:t>
            </a:r>
            <a:r>
              <a:rPr lang="es-CO" b="1" dirty="0">
                <a:solidFill>
                  <a:schemeClr val="accent1">
                    <a:lumMod val="50000"/>
                  </a:schemeClr>
                </a:solidFill>
              </a:rPr>
              <a:t>cambios en el uso del suelo.</a:t>
            </a:r>
          </a:p>
        </p:txBody>
      </p:sp>
      <p:pic>
        <p:nvPicPr>
          <p:cNvPr id="4" name="Imagen 3">
            <a:extLst>
              <a:ext uri="{FF2B5EF4-FFF2-40B4-BE49-F238E27FC236}">
                <a16:creationId xmlns:a16="http://schemas.microsoft.com/office/drawing/2014/main" id="{50391980-6D22-48BE-3041-4B5D367F2A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30516" y="1420156"/>
            <a:ext cx="4880699" cy="1519548"/>
          </a:xfrm>
          <a:prstGeom prst="rect">
            <a:avLst/>
          </a:prstGeom>
          <a:ln w="28575">
            <a:noFill/>
          </a:ln>
        </p:spPr>
      </p:pic>
      <p:sp>
        <p:nvSpPr>
          <p:cNvPr id="5" name="Título 1">
            <a:extLst>
              <a:ext uri="{FF2B5EF4-FFF2-40B4-BE49-F238E27FC236}">
                <a16:creationId xmlns:a16="http://schemas.microsoft.com/office/drawing/2014/main" id="{69DF548E-8979-E170-FD85-DBF477907170}"/>
              </a:ext>
            </a:extLst>
          </p:cNvPr>
          <p:cNvSpPr txBox="1">
            <a:spLocks/>
          </p:cNvSpPr>
          <p:nvPr/>
        </p:nvSpPr>
        <p:spPr>
          <a:xfrm>
            <a:off x="8088460" y="2871436"/>
            <a:ext cx="3478560" cy="858501"/>
          </a:xfrm>
          <a:prstGeom prst="rect">
            <a:avLst/>
          </a:prstGeom>
        </p:spPr>
        <p:txBody>
          <a:bodyPr vert="horz" lIns="91440" tIns="45720" rIns="91440" bIns="45720" rtlCol="0" anchor="b">
            <a:normAutofit/>
          </a:bodyPr>
          <a:lstStyle>
            <a:lvl1pPr algn="l" defTabSz="914400" rtl="0" eaLnBrk="1" latinLnBrk="0" hangingPunct="1">
              <a:lnSpc>
                <a:spcPct val="80000"/>
              </a:lnSpc>
              <a:spcBef>
                <a:spcPct val="0"/>
              </a:spcBef>
              <a:buNone/>
              <a:defRPr sz="6000" b="0" kern="1200">
                <a:solidFill>
                  <a:schemeClr val="bg1"/>
                </a:solidFill>
                <a:effectLst>
                  <a:outerShdw blurRad="88900" algn="ctr" rotWithShape="0">
                    <a:prstClr val="black">
                      <a:alpha val="35000"/>
                    </a:prst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000" dirty="0">
                <a:solidFill>
                  <a:schemeClr val="tx2"/>
                </a:solidFill>
              </a:rPr>
              <a:t>APLICACIONES DEL CO2</a:t>
            </a:r>
          </a:p>
        </p:txBody>
      </p:sp>
      <p:sp>
        <p:nvSpPr>
          <p:cNvPr id="8" name="Subtítulo 5">
            <a:extLst>
              <a:ext uri="{FF2B5EF4-FFF2-40B4-BE49-F238E27FC236}">
                <a16:creationId xmlns:a16="http://schemas.microsoft.com/office/drawing/2014/main" id="{14A301D2-9600-54F2-C42B-F706522B5FA0}"/>
              </a:ext>
            </a:extLst>
          </p:cNvPr>
          <p:cNvSpPr txBox="1">
            <a:spLocks/>
          </p:cNvSpPr>
          <p:nvPr/>
        </p:nvSpPr>
        <p:spPr>
          <a:xfrm>
            <a:off x="189756" y="2939704"/>
            <a:ext cx="5904656" cy="1569416"/>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0"/>
              </a:spcBef>
              <a:buSzPct val="90000"/>
              <a:buFont typeface="Arial"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600"/>
              </a:spcBef>
              <a:buSzPct val="90000"/>
              <a:buFont typeface="Arial" pitchFamily="34" charset="0"/>
              <a:buNone/>
              <a:defRPr sz="2000" kern="1200">
                <a:solidFill>
                  <a:schemeClr val="tx1">
                    <a:tint val="75000"/>
                  </a:schemeClr>
                </a:solidFill>
                <a:latin typeface="+mn-lt"/>
                <a:ea typeface="+mn-ea"/>
                <a:cs typeface="+mn-cs"/>
              </a:defRPr>
            </a:lvl2pPr>
            <a:lvl3pPr marL="914400" indent="0" algn="ctr" defTabSz="914400" rtl="0" eaLnBrk="1" latinLnBrk="0" hangingPunct="1">
              <a:lnSpc>
                <a:spcPct val="90000"/>
              </a:lnSpc>
              <a:spcBef>
                <a:spcPts val="600"/>
              </a:spcBef>
              <a:buSzPct val="90000"/>
              <a:buFont typeface="Arial" pitchFamily="34" charset="0"/>
              <a:buNone/>
              <a:defRPr sz="1800" kern="1200">
                <a:solidFill>
                  <a:schemeClr val="tx1">
                    <a:tint val="75000"/>
                  </a:schemeClr>
                </a:solidFill>
                <a:latin typeface="+mn-lt"/>
                <a:ea typeface="+mn-ea"/>
                <a:cs typeface="+mn-cs"/>
              </a:defRPr>
            </a:lvl3pPr>
            <a:lvl4pPr marL="13716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4pPr>
            <a:lvl5pPr marL="18288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5pPr>
            <a:lvl6pPr marL="22860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6pPr>
            <a:lvl7pPr marL="27432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7pPr>
            <a:lvl8pPr marL="32004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8pPr>
            <a:lvl9pPr marL="36576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9pPr>
          </a:lstStyle>
          <a:p>
            <a:pPr algn="just">
              <a:lnSpc>
                <a:spcPct val="120000"/>
              </a:lnSpc>
            </a:pPr>
            <a:endParaRPr lang="es-CO" b="1" dirty="0">
              <a:solidFill>
                <a:schemeClr val="accent1">
                  <a:lumMod val="50000"/>
                </a:schemeClr>
              </a:solidFill>
            </a:endParaRPr>
          </a:p>
        </p:txBody>
      </p:sp>
      <p:sp>
        <p:nvSpPr>
          <p:cNvPr id="9" name="Subtítulo 5">
            <a:extLst>
              <a:ext uri="{FF2B5EF4-FFF2-40B4-BE49-F238E27FC236}">
                <a16:creationId xmlns:a16="http://schemas.microsoft.com/office/drawing/2014/main" id="{EDD83ED5-EB4D-DC3A-BD5F-9292FDC6F75F}"/>
              </a:ext>
            </a:extLst>
          </p:cNvPr>
          <p:cNvSpPr txBox="1">
            <a:spLocks/>
          </p:cNvSpPr>
          <p:nvPr/>
        </p:nvSpPr>
        <p:spPr>
          <a:xfrm>
            <a:off x="305409" y="3212976"/>
            <a:ext cx="5904656" cy="2664296"/>
          </a:xfrm>
          <a:prstGeom prst="rect">
            <a:avLst/>
          </a:prstGeom>
        </p:spPr>
        <p:txBody>
          <a:bodyPr vert="horz" lIns="91440" tIns="45720" rIns="91440" bIns="45720" rtlCol="0" anchor="b">
            <a:normAutofit fontScale="55000" lnSpcReduction="20000"/>
          </a:bodyPr>
          <a:lstStyle>
            <a:lvl1pPr marL="0" indent="0" algn="l" defTabSz="914400" rtl="0" eaLnBrk="1" latinLnBrk="0" hangingPunct="1">
              <a:lnSpc>
                <a:spcPct val="90000"/>
              </a:lnSpc>
              <a:spcBef>
                <a:spcPts val="0"/>
              </a:spcBef>
              <a:buSzPct val="90000"/>
              <a:buFont typeface="Arial"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600"/>
              </a:spcBef>
              <a:buSzPct val="90000"/>
              <a:buFont typeface="Arial" pitchFamily="34" charset="0"/>
              <a:buNone/>
              <a:defRPr sz="2000" kern="1200">
                <a:solidFill>
                  <a:schemeClr val="tx1">
                    <a:tint val="75000"/>
                  </a:schemeClr>
                </a:solidFill>
                <a:latin typeface="+mn-lt"/>
                <a:ea typeface="+mn-ea"/>
                <a:cs typeface="+mn-cs"/>
              </a:defRPr>
            </a:lvl2pPr>
            <a:lvl3pPr marL="914400" indent="0" algn="ctr" defTabSz="914400" rtl="0" eaLnBrk="1" latinLnBrk="0" hangingPunct="1">
              <a:lnSpc>
                <a:spcPct val="90000"/>
              </a:lnSpc>
              <a:spcBef>
                <a:spcPts val="600"/>
              </a:spcBef>
              <a:buSzPct val="90000"/>
              <a:buFont typeface="Arial" pitchFamily="34" charset="0"/>
              <a:buNone/>
              <a:defRPr sz="1800" kern="1200">
                <a:solidFill>
                  <a:schemeClr val="tx1">
                    <a:tint val="75000"/>
                  </a:schemeClr>
                </a:solidFill>
                <a:latin typeface="+mn-lt"/>
                <a:ea typeface="+mn-ea"/>
                <a:cs typeface="+mn-cs"/>
              </a:defRPr>
            </a:lvl3pPr>
            <a:lvl4pPr marL="13716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4pPr>
            <a:lvl5pPr marL="18288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5pPr>
            <a:lvl6pPr marL="22860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6pPr>
            <a:lvl7pPr marL="27432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7pPr>
            <a:lvl8pPr marL="32004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8pPr>
            <a:lvl9pPr marL="36576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9pPr>
          </a:lstStyle>
          <a:p>
            <a:pPr algn="just">
              <a:lnSpc>
                <a:spcPct val="120000"/>
              </a:lnSpc>
            </a:pPr>
            <a:r>
              <a:rPr lang="es-CO" b="1" dirty="0">
                <a:solidFill>
                  <a:schemeClr val="accent1">
                    <a:lumMod val="50000"/>
                  </a:schemeClr>
                </a:solidFill>
              </a:rPr>
              <a:t>Consecuencias del cambio climático:</a:t>
            </a:r>
          </a:p>
          <a:p>
            <a:pPr marL="342900" indent="-342900" algn="just">
              <a:lnSpc>
                <a:spcPct val="120000"/>
              </a:lnSpc>
              <a:buFont typeface="Wingdings" panose="05000000000000000000" pitchFamily="2" charset="2"/>
              <a:buChar char="Ø"/>
            </a:pPr>
            <a:endParaRPr lang="es-CO" b="1" dirty="0">
              <a:solidFill>
                <a:schemeClr val="accent1">
                  <a:lumMod val="50000"/>
                </a:schemeClr>
              </a:solidFill>
            </a:endParaRPr>
          </a:p>
          <a:p>
            <a:pPr marL="342900" indent="-342900" algn="just">
              <a:lnSpc>
                <a:spcPct val="120000"/>
              </a:lnSpc>
              <a:buFont typeface="Wingdings" panose="05000000000000000000" pitchFamily="2" charset="2"/>
              <a:buChar char="Ø"/>
            </a:pPr>
            <a:r>
              <a:rPr lang="es-CO" b="1" dirty="0">
                <a:solidFill>
                  <a:schemeClr val="accent1">
                    <a:lumMod val="50000"/>
                  </a:schemeClr>
                </a:solidFill>
              </a:rPr>
              <a:t>Desglaciación: </a:t>
            </a:r>
            <a:r>
              <a:rPr lang="es-CO" dirty="0">
                <a:solidFill>
                  <a:schemeClr val="accent1">
                    <a:lumMod val="50000"/>
                  </a:schemeClr>
                </a:solidFill>
              </a:rPr>
              <a:t>El derretimiento de los  glaciares que trae como consecuencia aumento del nivel del mar (inundaciones), afectación en las corrientes oceánicas, alterando la climatología mundial (periodos de sequias o torrenciales), disminución del agua dulce para el consumo.</a:t>
            </a:r>
          </a:p>
          <a:p>
            <a:pPr marL="342900" indent="-342900" algn="just">
              <a:lnSpc>
                <a:spcPct val="120000"/>
              </a:lnSpc>
              <a:buFont typeface="Wingdings" panose="05000000000000000000" pitchFamily="2" charset="2"/>
              <a:buChar char="Ø"/>
            </a:pPr>
            <a:r>
              <a:rPr lang="es-CO" dirty="0">
                <a:solidFill>
                  <a:schemeClr val="accent1">
                    <a:lumMod val="50000"/>
                  </a:schemeClr>
                </a:solidFill>
              </a:rPr>
              <a:t>Desaparición de especies por sequias, cambios de temperatura en su ambiente, cambio de rutas migratorias o acidificación del agua. </a:t>
            </a:r>
          </a:p>
          <a:p>
            <a:pPr marL="342900" indent="-342900" algn="just">
              <a:lnSpc>
                <a:spcPct val="120000"/>
              </a:lnSpc>
              <a:buFont typeface="Wingdings" panose="05000000000000000000" pitchFamily="2" charset="2"/>
              <a:buChar char="Ø"/>
            </a:pPr>
            <a:r>
              <a:rPr lang="es-CO" dirty="0">
                <a:solidFill>
                  <a:schemeClr val="accent1">
                    <a:lumMod val="50000"/>
                  </a:schemeClr>
                </a:solidFill>
              </a:rPr>
              <a:t>Menor capacidad para generar energía hidroeléctrica.</a:t>
            </a:r>
          </a:p>
          <a:p>
            <a:pPr marL="342900" indent="-342900" algn="just">
              <a:lnSpc>
                <a:spcPct val="120000"/>
              </a:lnSpc>
              <a:buFont typeface="Wingdings" panose="05000000000000000000" pitchFamily="2" charset="2"/>
              <a:buChar char="Ø"/>
            </a:pPr>
            <a:r>
              <a:rPr lang="es-CO" dirty="0">
                <a:solidFill>
                  <a:schemeClr val="accent1">
                    <a:lumMod val="50000"/>
                  </a:schemeClr>
                </a:solidFill>
              </a:rPr>
              <a:t>Incendios forestales por el aumento en la temperatura.</a:t>
            </a:r>
          </a:p>
          <a:p>
            <a:pPr marL="342900" indent="-342900" algn="just">
              <a:lnSpc>
                <a:spcPct val="120000"/>
              </a:lnSpc>
              <a:buFont typeface="Wingdings" panose="05000000000000000000" pitchFamily="2" charset="2"/>
              <a:buChar char="Ø"/>
            </a:pPr>
            <a:r>
              <a:rPr lang="es-CO" dirty="0">
                <a:solidFill>
                  <a:schemeClr val="accent1">
                    <a:lumMod val="50000"/>
                  </a:schemeClr>
                </a:solidFill>
              </a:rPr>
              <a:t>Enfermedades de la piel por radiación solar y respiratorias por la contaminación del aire.</a:t>
            </a:r>
          </a:p>
        </p:txBody>
      </p:sp>
      <p:sp>
        <p:nvSpPr>
          <p:cNvPr id="10" name="Título 1">
            <a:extLst>
              <a:ext uri="{FF2B5EF4-FFF2-40B4-BE49-F238E27FC236}">
                <a16:creationId xmlns:a16="http://schemas.microsoft.com/office/drawing/2014/main" id="{858CD622-32ED-EC59-CDE8-D70923376000}"/>
              </a:ext>
            </a:extLst>
          </p:cNvPr>
          <p:cNvSpPr txBox="1">
            <a:spLocks/>
          </p:cNvSpPr>
          <p:nvPr/>
        </p:nvSpPr>
        <p:spPr>
          <a:xfrm>
            <a:off x="7456233" y="548680"/>
            <a:ext cx="3894763" cy="516961"/>
          </a:xfrm>
          <a:prstGeom prst="rect">
            <a:avLst/>
          </a:prstGeom>
        </p:spPr>
        <p:txBody>
          <a:bodyPr vert="horz" lIns="91440" tIns="45720" rIns="91440" bIns="45720" rtlCol="0" anchor="b">
            <a:normAutofit fontScale="32500" lnSpcReduction="20000"/>
          </a:bodyPr>
          <a:lstStyle>
            <a:lvl1pPr algn="l" defTabSz="914400" rtl="0" eaLnBrk="1" latinLnBrk="0" hangingPunct="1">
              <a:lnSpc>
                <a:spcPct val="80000"/>
              </a:lnSpc>
              <a:spcBef>
                <a:spcPct val="0"/>
              </a:spcBef>
              <a:buNone/>
              <a:defRPr sz="6000" b="0" kern="1200">
                <a:solidFill>
                  <a:schemeClr val="bg1"/>
                </a:solidFill>
                <a:effectLst>
                  <a:outerShdw blurRad="88900" algn="ctr" rotWithShape="0">
                    <a:prstClr val="black">
                      <a:alpha val="35000"/>
                    </a:prst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chemeClr val="tx2"/>
                </a:solidFill>
              </a:rPr>
              <a:t>FUENTES DE EMISIONES DE CO2</a:t>
            </a:r>
          </a:p>
        </p:txBody>
      </p:sp>
      <p:sp>
        <p:nvSpPr>
          <p:cNvPr id="11" name="Subtítulo 5">
            <a:extLst>
              <a:ext uri="{FF2B5EF4-FFF2-40B4-BE49-F238E27FC236}">
                <a16:creationId xmlns:a16="http://schemas.microsoft.com/office/drawing/2014/main" id="{843215D1-CD8F-7FF8-82FA-26DEAC5952A9}"/>
              </a:ext>
            </a:extLst>
          </p:cNvPr>
          <p:cNvSpPr txBox="1">
            <a:spLocks/>
          </p:cNvSpPr>
          <p:nvPr/>
        </p:nvSpPr>
        <p:spPr>
          <a:xfrm>
            <a:off x="8182644" y="3717032"/>
            <a:ext cx="4320480" cy="1872208"/>
          </a:xfrm>
          <a:prstGeom prst="rect">
            <a:avLst/>
          </a:prstGeom>
        </p:spPr>
        <p:txBody>
          <a:bodyPr vert="horz" lIns="91440" tIns="45720" rIns="91440" bIns="45720" rtlCol="0" anchor="b">
            <a:normAutofit lnSpcReduction="10000"/>
          </a:bodyPr>
          <a:lstStyle>
            <a:lvl1pPr marL="0" indent="0" algn="l" defTabSz="914400" rtl="0" eaLnBrk="1" latinLnBrk="0" hangingPunct="1">
              <a:lnSpc>
                <a:spcPct val="90000"/>
              </a:lnSpc>
              <a:spcBef>
                <a:spcPts val="0"/>
              </a:spcBef>
              <a:buSzPct val="90000"/>
              <a:buFont typeface="Arial"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600"/>
              </a:spcBef>
              <a:buSzPct val="90000"/>
              <a:buFont typeface="Arial" pitchFamily="34" charset="0"/>
              <a:buNone/>
              <a:defRPr sz="2000" kern="1200">
                <a:solidFill>
                  <a:schemeClr val="tx1">
                    <a:tint val="75000"/>
                  </a:schemeClr>
                </a:solidFill>
                <a:latin typeface="+mn-lt"/>
                <a:ea typeface="+mn-ea"/>
                <a:cs typeface="+mn-cs"/>
              </a:defRPr>
            </a:lvl2pPr>
            <a:lvl3pPr marL="914400" indent="0" algn="ctr" defTabSz="914400" rtl="0" eaLnBrk="1" latinLnBrk="0" hangingPunct="1">
              <a:lnSpc>
                <a:spcPct val="90000"/>
              </a:lnSpc>
              <a:spcBef>
                <a:spcPts val="600"/>
              </a:spcBef>
              <a:buSzPct val="90000"/>
              <a:buFont typeface="Arial" pitchFamily="34" charset="0"/>
              <a:buNone/>
              <a:defRPr sz="1800" kern="1200">
                <a:solidFill>
                  <a:schemeClr val="tx1">
                    <a:tint val="75000"/>
                  </a:schemeClr>
                </a:solidFill>
                <a:latin typeface="+mn-lt"/>
                <a:ea typeface="+mn-ea"/>
                <a:cs typeface="+mn-cs"/>
              </a:defRPr>
            </a:lvl3pPr>
            <a:lvl4pPr marL="13716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4pPr>
            <a:lvl5pPr marL="18288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5pPr>
            <a:lvl6pPr marL="22860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6pPr>
            <a:lvl7pPr marL="27432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7pPr>
            <a:lvl8pPr marL="32004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8pPr>
            <a:lvl9pPr marL="36576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9pPr>
          </a:lstStyle>
          <a:p>
            <a:pPr algn="just">
              <a:lnSpc>
                <a:spcPct val="120000"/>
              </a:lnSpc>
            </a:pPr>
            <a:endParaRPr lang="es-CO" sz="1600" b="1" dirty="0">
              <a:solidFill>
                <a:schemeClr val="tx1">
                  <a:lumMod val="75000"/>
                </a:schemeClr>
              </a:solidFill>
            </a:endParaRPr>
          </a:p>
          <a:p>
            <a:pPr marL="342900" indent="-342900" algn="just">
              <a:lnSpc>
                <a:spcPct val="120000"/>
              </a:lnSpc>
              <a:buFont typeface="Courier New" panose="02070309020205020404" pitchFamily="49" charset="0"/>
              <a:buChar char="o"/>
            </a:pPr>
            <a:r>
              <a:rPr lang="es-CO" sz="1400" b="1" dirty="0">
                <a:solidFill>
                  <a:schemeClr val="tx1">
                    <a:lumMod val="75000"/>
                  </a:schemeClr>
                </a:solidFill>
              </a:rPr>
              <a:t>Bebidas carbonatadas</a:t>
            </a:r>
          </a:p>
          <a:p>
            <a:pPr marL="342900" indent="-342900" algn="just">
              <a:lnSpc>
                <a:spcPct val="120000"/>
              </a:lnSpc>
              <a:buFont typeface="Courier New" panose="02070309020205020404" pitchFamily="49" charset="0"/>
              <a:buChar char="o"/>
            </a:pPr>
            <a:r>
              <a:rPr lang="es-CO" sz="1400" b="1" dirty="0">
                <a:solidFill>
                  <a:schemeClr val="tx1">
                    <a:lumMod val="75000"/>
                  </a:schemeClr>
                </a:solidFill>
              </a:rPr>
              <a:t>Extintores</a:t>
            </a:r>
          </a:p>
          <a:p>
            <a:pPr marL="342900" indent="-342900" algn="just">
              <a:lnSpc>
                <a:spcPct val="120000"/>
              </a:lnSpc>
              <a:buFont typeface="Courier New" panose="02070309020205020404" pitchFamily="49" charset="0"/>
              <a:buChar char="o"/>
            </a:pPr>
            <a:r>
              <a:rPr lang="es-CO" sz="1400" b="1" dirty="0">
                <a:solidFill>
                  <a:schemeClr val="tx1">
                    <a:lumMod val="75000"/>
                  </a:schemeClr>
                </a:solidFill>
              </a:rPr>
              <a:t>Transporte de órganos</a:t>
            </a:r>
          </a:p>
          <a:p>
            <a:pPr marL="342900" indent="-342900" algn="just">
              <a:lnSpc>
                <a:spcPct val="120000"/>
              </a:lnSpc>
              <a:buFont typeface="Courier New" panose="02070309020205020404" pitchFamily="49" charset="0"/>
              <a:buChar char="o"/>
            </a:pPr>
            <a:r>
              <a:rPr lang="es-CO" sz="1400" b="1" dirty="0">
                <a:solidFill>
                  <a:schemeClr val="tx1">
                    <a:lumMod val="75000"/>
                  </a:schemeClr>
                </a:solidFill>
              </a:rPr>
              <a:t>Refrigerantes</a:t>
            </a:r>
          </a:p>
          <a:p>
            <a:pPr marL="342900" indent="-342900" algn="just">
              <a:lnSpc>
                <a:spcPct val="120000"/>
              </a:lnSpc>
              <a:buFont typeface="Courier New" panose="02070309020205020404" pitchFamily="49" charset="0"/>
              <a:buChar char="o"/>
            </a:pPr>
            <a:r>
              <a:rPr lang="es-CO" sz="1400" b="1" dirty="0">
                <a:solidFill>
                  <a:schemeClr val="tx1">
                    <a:lumMod val="75000"/>
                  </a:schemeClr>
                </a:solidFill>
              </a:rPr>
              <a:t>Sintetizar aspirina</a:t>
            </a:r>
          </a:p>
          <a:p>
            <a:pPr marL="342900" indent="-342900" algn="just">
              <a:lnSpc>
                <a:spcPct val="120000"/>
              </a:lnSpc>
              <a:buFont typeface="Courier New" panose="02070309020205020404" pitchFamily="49" charset="0"/>
              <a:buChar char="o"/>
            </a:pPr>
            <a:r>
              <a:rPr lang="es-CO" sz="1400" b="1" dirty="0">
                <a:solidFill>
                  <a:schemeClr val="tx1">
                    <a:lumMod val="75000"/>
                  </a:schemeClr>
                </a:solidFill>
              </a:rPr>
              <a:t>Combustible Diesel</a:t>
            </a:r>
          </a:p>
        </p:txBody>
      </p:sp>
      <p:sp>
        <p:nvSpPr>
          <p:cNvPr id="15" name="Subtítulo 5">
            <a:extLst>
              <a:ext uri="{FF2B5EF4-FFF2-40B4-BE49-F238E27FC236}">
                <a16:creationId xmlns:a16="http://schemas.microsoft.com/office/drawing/2014/main" id="{E37107E2-925D-35A5-CC09-4BC6B4D9AC90}"/>
              </a:ext>
            </a:extLst>
          </p:cNvPr>
          <p:cNvSpPr txBox="1">
            <a:spLocks/>
          </p:cNvSpPr>
          <p:nvPr/>
        </p:nvSpPr>
        <p:spPr>
          <a:xfrm>
            <a:off x="189756" y="1067496"/>
            <a:ext cx="6020309" cy="2145480"/>
          </a:xfrm>
          <a:prstGeom prst="rect">
            <a:avLst/>
          </a:prstGeom>
        </p:spPr>
        <p:txBody>
          <a:bodyPr vert="horz" lIns="91440" tIns="45720" rIns="91440" bIns="45720" rtlCol="0" anchor="b">
            <a:normAutofit fontScale="62500" lnSpcReduction="20000"/>
          </a:bodyPr>
          <a:lstStyle>
            <a:lvl1pPr marL="0" indent="0" algn="l" defTabSz="914400" rtl="0" eaLnBrk="1" latinLnBrk="0" hangingPunct="1">
              <a:lnSpc>
                <a:spcPct val="90000"/>
              </a:lnSpc>
              <a:spcBef>
                <a:spcPts val="0"/>
              </a:spcBef>
              <a:buSzPct val="90000"/>
              <a:buFont typeface="Arial"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600"/>
              </a:spcBef>
              <a:buSzPct val="90000"/>
              <a:buFont typeface="Arial" pitchFamily="34" charset="0"/>
              <a:buNone/>
              <a:defRPr sz="2000" kern="1200">
                <a:solidFill>
                  <a:schemeClr val="tx1">
                    <a:tint val="75000"/>
                  </a:schemeClr>
                </a:solidFill>
                <a:latin typeface="+mn-lt"/>
                <a:ea typeface="+mn-ea"/>
                <a:cs typeface="+mn-cs"/>
              </a:defRPr>
            </a:lvl2pPr>
            <a:lvl3pPr marL="914400" indent="0" algn="ctr" defTabSz="914400" rtl="0" eaLnBrk="1" latinLnBrk="0" hangingPunct="1">
              <a:lnSpc>
                <a:spcPct val="90000"/>
              </a:lnSpc>
              <a:spcBef>
                <a:spcPts val="600"/>
              </a:spcBef>
              <a:buSzPct val="90000"/>
              <a:buFont typeface="Arial" pitchFamily="34" charset="0"/>
              <a:buNone/>
              <a:defRPr sz="1800" kern="1200">
                <a:solidFill>
                  <a:schemeClr val="tx1">
                    <a:tint val="75000"/>
                  </a:schemeClr>
                </a:solidFill>
                <a:latin typeface="+mn-lt"/>
                <a:ea typeface="+mn-ea"/>
                <a:cs typeface="+mn-cs"/>
              </a:defRPr>
            </a:lvl3pPr>
            <a:lvl4pPr marL="13716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4pPr>
            <a:lvl5pPr marL="18288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5pPr>
            <a:lvl6pPr marL="22860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6pPr>
            <a:lvl7pPr marL="27432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7pPr>
            <a:lvl8pPr marL="32004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8pPr>
            <a:lvl9pPr marL="36576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9pPr>
          </a:lstStyle>
          <a:p>
            <a:pPr algn="just">
              <a:lnSpc>
                <a:spcPct val="120000"/>
              </a:lnSpc>
            </a:pPr>
            <a:r>
              <a:rPr lang="es-CO" dirty="0"/>
              <a:t>Hoy en día enfrentamos un problema de cambio climático debido al efecto invernadero causado por el incremento significativo de las concentraciones globales de dióxido de carbono como resultado de las actividades humanas desde 1750. Según el IPCC (Grupo Intergubernamental de Expertos sobre Cambio Climático), el incremento global de dióxido de carbono es debido principalmente al uso de </a:t>
            </a:r>
            <a:r>
              <a:rPr lang="es-CO" b="1" dirty="0">
                <a:solidFill>
                  <a:schemeClr val="accent1">
                    <a:lumMod val="50000"/>
                  </a:schemeClr>
                </a:solidFill>
              </a:rPr>
              <a:t>combustibles fósiles </a:t>
            </a:r>
            <a:r>
              <a:rPr lang="es-CO" dirty="0"/>
              <a:t>y a </a:t>
            </a:r>
            <a:r>
              <a:rPr lang="es-CO" b="1" dirty="0">
                <a:solidFill>
                  <a:schemeClr val="accent1">
                    <a:lumMod val="50000"/>
                  </a:schemeClr>
                </a:solidFill>
              </a:rPr>
              <a:t>cambios en el uso del suelo.</a:t>
            </a:r>
          </a:p>
        </p:txBody>
      </p:sp>
      <p:sp>
        <p:nvSpPr>
          <p:cNvPr id="3" name="Título 1">
            <a:extLst>
              <a:ext uri="{FF2B5EF4-FFF2-40B4-BE49-F238E27FC236}">
                <a16:creationId xmlns:a16="http://schemas.microsoft.com/office/drawing/2014/main" id="{9269E352-D56C-9733-73CD-573952D15026}"/>
              </a:ext>
            </a:extLst>
          </p:cNvPr>
          <p:cNvSpPr txBox="1">
            <a:spLocks/>
          </p:cNvSpPr>
          <p:nvPr/>
        </p:nvSpPr>
        <p:spPr>
          <a:xfrm>
            <a:off x="7750597" y="2780928"/>
            <a:ext cx="4320479" cy="506883"/>
          </a:xfrm>
          <a:prstGeom prst="rect">
            <a:avLst/>
          </a:prstGeom>
        </p:spPr>
        <p:txBody>
          <a:bodyPr vert="horz" lIns="91440" tIns="45720" rIns="91440" bIns="45720" rtlCol="0" anchor="ct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s-ES" sz="900" dirty="0">
                <a:solidFill>
                  <a:schemeClr val="tx2"/>
                </a:solidFill>
                <a:latin typeface="+mn-lt"/>
                <a:cs typeface="Ancizar Sans"/>
              </a:rPr>
              <a:t>Figura 1- Tomado de informe del IDEAM (Pulido, Turriago, &amp; Jiménez, 2016). </a:t>
            </a:r>
          </a:p>
        </p:txBody>
      </p:sp>
    </p:spTree>
    <p:extLst>
      <p:ext uri="{BB962C8B-B14F-4D97-AF65-F5344CB8AC3E}">
        <p14:creationId xmlns:p14="http://schemas.microsoft.com/office/powerpoint/2010/main" val="121986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ítulo 1">
            <a:extLst>
              <a:ext uri="{FF2B5EF4-FFF2-40B4-BE49-F238E27FC236}">
                <a16:creationId xmlns:a16="http://schemas.microsoft.com/office/drawing/2014/main" id="{E71AD3AE-8D5A-8D77-469E-D0EFC9E2E34B}"/>
              </a:ext>
            </a:extLst>
          </p:cNvPr>
          <p:cNvSpPr txBox="1">
            <a:spLocks/>
          </p:cNvSpPr>
          <p:nvPr/>
        </p:nvSpPr>
        <p:spPr>
          <a:xfrm>
            <a:off x="621804" y="379512"/>
            <a:ext cx="5638801" cy="9144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b="0" kern="1200">
                <a:solidFill>
                  <a:schemeClr val="tx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6000" dirty="0"/>
              <a:t>ALCANCE</a:t>
            </a:r>
          </a:p>
        </p:txBody>
      </p:sp>
      <p:sp>
        <p:nvSpPr>
          <p:cNvPr id="21" name="Subtítulo 5">
            <a:extLst>
              <a:ext uri="{FF2B5EF4-FFF2-40B4-BE49-F238E27FC236}">
                <a16:creationId xmlns:a16="http://schemas.microsoft.com/office/drawing/2014/main" id="{CB2763CB-D15F-0817-A7A8-445A23E8CFA1}"/>
              </a:ext>
            </a:extLst>
          </p:cNvPr>
          <p:cNvSpPr txBox="1">
            <a:spLocks/>
          </p:cNvSpPr>
          <p:nvPr/>
        </p:nvSpPr>
        <p:spPr>
          <a:xfrm>
            <a:off x="376580" y="1368273"/>
            <a:ext cx="3908205" cy="4692647"/>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800"/>
              </a:spcBef>
              <a:buSzPct val="90000"/>
              <a:buFont typeface="Arial" pitchFamily="34" charset="0"/>
              <a:buChar char="•"/>
              <a:defRPr sz="2400" kern="1200">
                <a:solidFill>
                  <a:schemeClr val="tx1"/>
                </a:solidFill>
                <a:latin typeface="+mn-lt"/>
                <a:ea typeface="+mn-ea"/>
                <a:cs typeface="+mn-cs"/>
              </a:defRPr>
            </a:lvl1pPr>
            <a:lvl2pPr marL="457200" indent="-228600" algn="l" defTabSz="914400" rtl="0" eaLnBrk="1" latinLnBrk="0" hangingPunct="1">
              <a:lnSpc>
                <a:spcPct val="90000"/>
              </a:lnSpc>
              <a:spcBef>
                <a:spcPts val="600"/>
              </a:spcBef>
              <a:buSzPct val="90000"/>
              <a:buFont typeface="Arial" pitchFamily="34" charset="0"/>
              <a:buChar char="•"/>
              <a:defRPr sz="2000" kern="1200">
                <a:solidFill>
                  <a:schemeClr val="tx1"/>
                </a:solidFill>
                <a:latin typeface="+mn-lt"/>
                <a:ea typeface="+mn-ea"/>
                <a:cs typeface="+mn-cs"/>
              </a:defRPr>
            </a:lvl2pPr>
            <a:lvl3pPr marL="685800" indent="-228600" algn="l" defTabSz="914400" rtl="0" eaLnBrk="1" latinLnBrk="0" hangingPunct="1">
              <a:lnSpc>
                <a:spcPct val="90000"/>
              </a:lnSpc>
              <a:spcBef>
                <a:spcPts val="600"/>
              </a:spcBef>
              <a:buSzPct val="90000"/>
              <a:buFont typeface="Arial" pitchFamily="34" charset="0"/>
              <a:buChar char="•"/>
              <a:defRPr sz="1800" kern="1200">
                <a:solidFill>
                  <a:schemeClr val="tx1"/>
                </a:solidFill>
                <a:latin typeface="+mn-lt"/>
                <a:ea typeface="+mn-ea"/>
                <a:cs typeface="+mn-cs"/>
              </a:defRPr>
            </a:lvl3pPr>
            <a:lvl4pPr marL="914400" indent="-228600" algn="l" defTabSz="914400" rtl="0" eaLnBrk="1" latinLnBrk="0" hangingPunct="1">
              <a:lnSpc>
                <a:spcPct val="90000"/>
              </a:lnSpc>
              <a:spcBef>
                <a:spcPts val="600"/>
              </a:spcBef>
              <a:buSzPct val="90000"/>
              <a:buFont typeface="Arial" pitchFamily="34" charset="0"/>
              <a:buChar char="•"/>
              <a:defRPr sz="1600" kern="1200">
                <a:solidFill>
                  <a:schemeClr val="tx1"/>
                </a:solidFill>
                <a:latin typeface="+mn-lt"/>
                <a:ea typeface="+mn-ea"/>
                <a:cs typeface="+mn-cs"/>
              </a:defRPr>
            </a:lvl4pPr>
            <a:lvl5pPr marL="1143000" indent="-228600" algn="l" defTabSz="914400" rtl="0" eaLnBrk="1" latinLnBrk="0" hangingPunct="1">
              <a:lnSpc>
                <a:spcPct val="90000"/>
              </a:lnSpc>
              <a:spcBef>
                <a:spcPts val="600"/>
              </a:spcBef>
              <a:buSzPct val="90000"/>
              <a:buFont typeface="Arial" pitchFamily="34" charset="0"/>
              <a:buChar char="•"/>
              <a:defRPr sz="1600" kern="1200">
                <a:solidFill>
                  <a:schemeClr val="tx1"/>
                </a:solidFill>
                <a:latin typeface="+mn-lt"/>
                <a:ea typeface="+mn-ea"/>
                <a:cs typeface="+mn-cs"/>
              </a:defRPr>
            </a:lvl5pPr>
            <a:lvl6pPr marL="1371600" indent="-228600" algn="l" defTabSz="914400" rtl="0" eaLnBrk="1" latinLnBrk="0" hangingPunct="1">
              <a:lnSpc>
                <a:spcPct val="90000"/>
              </a:lnSpc>
              <a:spcBef>
                <a:spcPts val="600"/>
              </a:spcBef>
              <a:buSzPct val="90000"/>
              <a:buFont typeface="Arial" pitchFamily="34" charset="0"/>
              <a:buChar char="•"/>
              <a:defRPr sz="1600" kern="1200">
                <a:solidFill>
                  <a:schemeClr val="tx1"/>
                </a:solidFill>
                <a:latin typeface="+mn-lt"/>
                <a:ea typeface="+mn-ea"/>
                <a:cs typeface="+mn-cs"/>
              </a:defRPr>
            </a:lvl6pPr>
            <a:lvl7pPr marL="1600200" indent="-228600" algn="l" defTabSz="914400" rtl="0" eaLnBrk="1" latinLnBrk="0" hangingPunct="1">
              <a:lnSpc>
                <a:spcPct val="90000"/>
              </a:lnSpc>
              <a:spcBef>
                <a:spcPts val="600"/>
              </a:spcBef>
              <a:buSzPct val="90000"/>
              <a:buFont typeface="Arial" pitchFamily="34" charset="0"/>
              <a:buChar char="•"/>
              <a:defRPr sz="1600" kern="1200">
                <a:solidFill>
                  <a:schemeClr val="tx1"/>
                </a:solidFill>
                <a:latin typeface="+mn-lt"/>
                <a:ea typeface="+mn-ea"/>
                <a:cs typeface="+mn-cs"/>
              </a:defRPr>
            </a:lvl7pPr>
            <a:lvl8pPr marL="1828800" indent="-228600" algn="l" defTabSz="914400" rtl="0" eaLnBrk="1" latinLnBrk="0" hangingPunct="1">
              <a:lnSpc>
                <a:spcPct val="90000"/>
              </a:lnSpc>
              <a:spcBef>
                <a:spcPts val="600"/>
              </a:spcBef>
              <a:buSzPct val="90000"/>
              <a:buFont typeface="Arial" pitchFamily="34" charset="0"/>
              <a:buChar char="•"/>
              <a:defRPr sz="1600" kern="1200">
                <a:solidFill>
                  <a:schemeClr val="tx1"/>
                </a:solidFill>
                <a:latin typeface="+mn-lt"/>
                <a:ea typeface="+mn-ea"/>
                <a:cs typeface="+mn-cs"/>
              </a:defRPr>
            </a:lvl8pPr>
            <a:lvl9pPr marL="2057400" indent="-228600" algn="l" defTabSz="914400" rtl="0" eaLnBrk="1" latinLnBrk="0" hangingPunct="1">
              <a:lnSpc>
                <a:spcPct val="90000"/>
              </a:lnSpc>
              <a:spcBef>
                <a:spcPts val="600"/>
              </a:spcBef>
              <a:buSzPct val="90000"/>
              <a:buFont typeface="Arial" pitchFamily="34" charset="0"/>
              <a:buChar char="•"/>
              <a:defRPr sz="1600" kern="1200">
                <a:solidFill>
                  <a:schemeClr val="tx1"/>
                </a:solidFill>
                <a:latin typeface="+mn-lt"/>
                <a:ea typeface="+mn-ea"/>
                <a:cs typeface="+mn-cs"/>
              </a:defRPr>
            </a:lvl9pPr>
          </a:lstStyle>
          <a:p>
            <a:pPr marL="0" indent="0" algn="just">
              <a:lnSpc>
                <a:spcPct val="120000"/>
              </a:lnSpc>
              <a:buNone/>
            </a:pPr>
            <a:r>
              <a:rPr lang="es-CO" sz="1700" dirty="0">
                <a:solidFill>
                  <a:schemeClr val="tx2"/>
                </a:solidFill>
              </a:rPr>
              <a:t>En este estudio se quiere evaluar específicamente la cuenca Sinú San Jacinto, esta cuenca aun es considerada una cuenca Frontera, lo que significa que ha sido poco estudiada. Además, en los pocos estudios realizados  se define como una cuenca con bajo potencial de producción de hidrocarburos. </a:t>
            </a:r>
          </a:p>
          <a:p>
            <a:pPr marL="0" indent="0" algn="just">
              <a:lnSpc>
                <a:spcPct val="120000"/>
              </a:lnSpc>
              <a:buNone/>
            </a:pPr>
            <a:r>
              <a:rPr lang="es-CO" sz="1700" dirty="0">
                <a:solidFill>
                  <a:schemeClr val="tx2"/>
                </a:solidFill>
              </a:rPr>
              <a:t>La cuenca de Sinú-San Jacinto se encuentra al NW del país, entre el sistema de Fallas de San Jacinto al E, la Falla de Oca (OF) al N, el frente de deformación del Cinturón del Caribe al NW, el sistema de Fallas de </a:t>
            </a:r>
            <a:r>
              <a:rPr lang="es-CO" sz="1700" dirty="0" err="1">
                <a:solidFill>
                  <a:schemeClr val="tx2"/>
                </a:solidFill>
              </a:rPr>
              <a:t>Uramita</a:t>
            </a:r>
            <a:r>
              <a:rPr lang="es-CO" sz="1700" dirty="0">
                <a:solidFill>
                  <a:schemeClr val="tx2"/>
                </a:solidFill>
              </a:rPr>
              <a:t> (U.F.S) al SW, y la Cordillera Occidental (WC) al S .</a:t>
            </a:r>
          </a:p>
          <a:p>
            <a:pPr marL="0" indent="0" algn="just">
              <a:lnSpc>
                <a:spcPct val="120000"/>
              </a:lnSpc>
              <a:buNone/>
            </a:pPr>
            <a:endParaRPr lang="es-CO" sz="1700" dirty="0">
              <a:solidFill>
                <a:schemeClr val="tx2"/>
              </a:solidFill>
            </a:endParaRPr>
          </a:p>
          <a:p>
            <a:pPr marL="0" indent="0" algn="just">
              <a:lnSpc>
                <a:spcPct val="120000"/>
              </a:lnSpc>
              <a:buNone/>
            </a:pPr>
            <a:endParaRPr lang="es-CO" sz="1700" dirty="0">
              <a:solidFill>
                <a:schemeClr val="tx2"/>
              </a:solidFill>
            </a:endParaRPr>
          </a:p>
        </p:txBody>
      </p:sp>
      <p:sp>
        <p:nvSpPr>
          <p:cNvPr id="23" name="Subtítulo 5">
            <a:extLst>
              <a:ext uri="{FF2B5EF4-FFF2-40B4-BE49-F238E27FC236}">
                <a16:creationId xmlns:a16="http://schemas.microsoft.com/office/drawing/2014/main" id="{69100C9C-CAD8-AD48-F534-384949753245}"/>
              </a:ext>
            </a:extLst>
          </p:cNvPr>
          <p:cNvSpPr txBox="1">
            <a:spLocks/>
          </p:cNvSpPr>
          <p:nvPr/>
        </p:nvSpPr>
        <p:spPr>
          <a:xfrm>
            <a:off x="203320" y="1948779"/>
            <a:ext cx="6020309" cy="2145480"/>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0"/>
              </a:spcBef>
              <a:buSzPct val="90000"/>
              <a:buFont typeface="Arial"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600"/>
              </a:spcBef>
              <a:buSzPct val="90000"/>
              <a:buFont typeface="Arial" pitchFamily="34" charset="0"/>
              <a:buNone/>
              <a:defRPr sz="2000" kern="1200">
                <a:solidFill>
                  <a:schemeClr val="tx1">
                    <a:tint val="75000"/>
                  </a:schemeClr>
                </a:solidFill>
                <a:latin typeface="+mn-lt"/>
                <a:ea typeface="+mn-ea"/>
                <a:cs typeface="+mn-cs"/>
              </a:defRPr>
            </a:lvl2pPr>
            <a:lvl3pPr marL="914400" indent="0" algn="ctr" defTabSz="914400" rtl="0" eaLnBrk="1" latinLnBrk="0" hangingPunct="1">
              <a:lnSpc>
                <a:spcPct val="90000"/>
              </a:lnSpc>
              <a:spcBef>
                <a:spcPts val="600"/>
              </a:spcBef>
              <a:buSzPct val="90000"/>
              <a:buFont typeface="Arial" pitchFamily="34" charset="0"/>
              <a:buNone/>
              <a:defRPr sz="1800" kern="1200">
                <a:solidFill>
                  <a:schemeClr val="tx1">
                    <a:tint val="75000"/>
                  </a:schemeClr>
                </a:solidFill>
                <a:latin typeface="+mn-lt"/>
                <a:ea typeface="+mn-ea"/>
                <a:cs typeface="+mn-cs"/>
              </a:defRPr>
            </a:lvl3pPr>
            <a:lvl4pPr marL="13716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4pPr>
            <a:lvl5pPr marL="18288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5pPr>
            <a:lvl6pPr marL="22860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6pPr>
            <a:lvl7pPr marL="27432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7pPr>
            <a:lvl8pPr marL="32004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8pPr>
            <a:lvl9pPr marL="36576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9pPr>
          </a:lstStyle>
          <a:p>
            <a:pPr algn="just">
              <a:lnSpc>
                <a:spcPct val="120000"/>
              </a:lnSpc>
            </a:pPr>
            <a:endParaRPr lang="es-CO" b="1" dirty="0">
              <a:solidFill>
                <a:schemeClr val="accent1">
                  <a:lumMod val="50000"/>
                </a:schemeClr>
              </a:solidFill>
            </a:endParaRPr>
          </a:p>
        </p:txBody>
      </p:sp>
      <p:grpSp>
        <p:nvGrpSpPr>
          <p:cNvPr id="24" name="Grupo 23">
            <a:extLst>
              <a:ext uri="{FF2B5EF4-FFF2-40B4-BE49-F238E27FC236}">
                <a16:creationId xmlns:a16="http://schemas.microsoft.com/office/drawing/2014/main" id="{6B334F2F-BEE1-19A4-D4B8-44E4AD20B07B}"/>
              </a:ext>
            </a:extLst>
          </p:cNvPr>
          <p:cNvGrpSpPr/>
          <p:nvPr/>
        </p:nvGrpSpPr>
        <p:grpSpPr>
          <a:xfrm>
            <a:off x="4649280" y="1293912"/>
            <a:ext cx="7179962" cy="3768780"/>
            <a:chOff x="261061" y="1189927"/>
            <a:chExt cx="5717003" cy="3410832"/>
          </a:xfrm>
        </p:grpSpPr>
        <p:pic>
          <p:nvPicPr>
            <p:cNvPr id="25" name="Imagen 24">
              <a:extLst>
                <a:ext uri="{FF2B5EF4-FFF2-40B4-BE49-F238E27FC236}">
                  <a16:creationId xmlns:a16="http://schemas.microsoft.com/office/drawing/2014/main" id="{0321C0B1-CEBC-5BD5-ED9C-1DB61DEDF51A}"/>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2728674" y="1189927"/>
              <a:ext cx="3249390" cy="3216733"/>
            </a:xfrm>
            <a:prstGeom prst="rect">
              <a:avLst/>
            </a:prstGeom>
          </p:spPr>
        </p:pic>
        <p:pic>
          <p:nvPicPr>
            <p:cNvPr id="26" name="Imagen 25">
              <a:extLst>
                <a:ext uri="{FF2B5EF4-FFF2-40B4-BE49-F238E27FC236}">
                  <a16:creationId xmlns:a16="http://schemas.microsoft.com/office/drawing/2014/main" id="{2DDC8B28-F211-72C6-3646-EB8F97F7676D}"/>
                </a:ext>
              </a:extLst>
            </p:cNvPr>
            <p:cNvPicPr>
              <a:picLocks noChangeAspect="1"/>
            </p:cNvPicPr>
            <p:nvPr/>
          </p:nvPicPr>
          <p:blipFill rotWithShape="1">
            <a:blip r:embed="rId3"/>
            <a:srcRect l="1974" t="1720" r="56207" b="22092"/>
            <a:stretch/>
          </p:blipFill>
          <p:spPr>
            <a:xfrm>
              <a:off x="261061" y="1193025"/>
              <a:ext cx="2520847" cy="3407734"/>
            </a:xfrm>
            <a:prstGeom prst="rect">
              <a:avLst/>
            </a:prstGeom>
          </p:spPr>
        </p:pic>
        <p:sp>
          <p:nvSpPr>
            <p:cNvPr id="27" name="Rectángulo 26">
              <a:extLst>
                <a:ext uri="{FF2B5EF4-FFF2-40B4-BE49-F238E27FC236}">
                  <a16:creationId xmlns:a16="http://schemas.microsoft.com/office/drawing/2014/main" id="{0C1E4AEC-6EBA-88CB-1C6D-7392C10FC0D5}"/>
                </a:ext>
              </a:extLst>
            </p:cNvPr>
            <p:cNvSpPr/>
            <p:nvPr/>
          </p:nvSpPr>
          <p:spPr>
            <a:xfrm>
              <a:off x="2806206" y="1234223"/>
              <a:ext cx="3118623" cy="3138791"/>
            </a:xfrm>
            <a:prstGeom prst="rect">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s-CO"/>
            </a:p>
          </p:txBody>
        </p:sp>
        <p:sp>
          <p:nvSpPr>
            <p:cNvPr id="28" name="Rectángulo 27">
              <a:extLst>
                <a:ext uri="{FF2B5EF4-FFF2-40B4-BE49-F238E27FC236}">
                  <a16:creationId xmlns:a16="http://schemas.microsoft.com/office/drawing/2014/main" id="{B43BFB84-F087-3F9E-A81A-31685E3ED1AD}"/>
                </a:ext>
              </a:extLst>
            </p:cNvPr>
            <p:cNvSpPr/>
            <p:nvPr/>
          </p:nvSpPr>
          <p:spPr>
            <a:xfrm>
              <a:off x="261061" y="1189927"/>
              <a:ext cx="2520847" cy="3407256"/>
            </a:xfrm>
            <a:prstGeom prst="rect">
              <a:avLst/>
            </a:prstGeom>
            <a:noFill/>
            <a:ln w="3175"/>
          </p:spPr>
          <p:style>
            <a:lnRef idx="2">
              <a:schemeClr val="dk1"/>
            </a:lnRef>
            <a:fillRef idx="1">
              <a:schemeClr val="lt1"/>
            </a:fillRef>
            <a:effectRef idx="0">
              <a:schemeClr val="dk1"/>
            </a:effectRef>
            <a:fontRef idx="minor">
              <a:schemeClr val="dk1"/>
            </a:fontRef>
          </p:style>
          <p:txBody>
            <a:bodyPr rtlCol="0" anchor="ctr"/>
            <a:lstStyle/>
            <a:p>
              <a:pPr algn="ctr"/>
              <a:endParaRPr lang="es-CO"/>
            </a:p>
          </p:txBody>
        </p:sp>
        <p:cxnSp>
          <p:nvCxnSpPr>
            <p:cNvPr id="29" name="Conector recto 28">
              <a:extLst>
                <a:ext uri="{FF2B5EF4-FFF2-40B4-BE49-F238E27FC236}">
                  <a16:creationId xmlns:a16="http://schemas.microsoft.com/office/drawing/2014/main" id="{811578C7-C57B-DD07-310E-0DC14920368D}"/>
                </a:ext>
              </a:extLst>
            </p:cNvPr>
            <p:cNvCxnSpPr/>
            <p:nvPr/>
          </p:nvCxnSpPr>
          <p:spPr>
            <a:xfrm flipV="1">
              <a:off x="914400" y="1234223"/>
              <a:ext cx="1891806" cy="562269"/>
            </a:xfrm>
            <a:prstGeom prst="line">
              <a:avLst/>
            </a:prstGeom>
            <a:ln w="19050">
              <a:solidFill>
                <a:srgbClr val="C00000"/>
              </a:solidFill>
            </a:ln>
          </p:spPr>
          <p:style>
            <a:lnRef idx="1">
              <a:schemeClr val="accent2"/>
            </a:lnRef>
            <a:fillRef idx="0">
              <a:schemeClr val="accent2"/>
            </a:fillRef>
            <a:effectRef idx="0">
              <a:schemeClr val="accent2"/>
            </a:effectRef>
            <a:fontRef idx="minor">
              <a:schemeClr val="tx1"/>
            </a:fontRef>
          </p:style>
        </p:cxnSp>
        <p:cxnSp>
          <p:nvCxnSpPr>
            <p:cNvPr id="30" name="Conector recto 29">
              <a:extLst>
                <a:ext uri="{FF2B5EF4-FFF2-40B4-BE49-F238E27FC236}">
                  <a16:creationId xmlns:a16="http://schemas.microsoft.com/office/drawing/2014/main" id="{25D6D043-7BB1-C890-D4FE-A35C4D67029E}"/>
                </a:ext>
              </a:extLst>
            </p:cNvPr>
            <p:cNvCxnSpPr>
              <a:cxnSpLocks/>
            </p:cNvCxnSpPr>
            <p:nvPr/>
          </p:nvCxnSpPr>
          <p:spPr>
            <a:xfrm>
              <a:off x="914400" y="2680412"/>
              <a:ext cx="1891806" cy="1714750"/>
            </a:xfrm>
            <a:prstGeom prst="line">
              <a:avLst/>
            </a:prstGeom>
            <a:ln w="19050">
              <a:solidFill>
                <a:srgbClr val="C00000"/>
              </a:solidFill>
            </a:ln>
          </p:spPr>
          <p:style>
            <a:lnRef idx="1">
              <a:schemeClr val="accent2"/>
            </a:lnRef>
            <a:fillRef idx="0">
              <a:schemeClr val="accent2"/>
            </a:fillRef>
            <a:effectRef idx="0">
              <a:schemeClr val="accent2"/>
            </a:effectRef>
            <a:fontRef idx="minor">
              <a:schemeClr val="tx1"/>
            </a:fontRef>
          </p:style>
        </p:cxnSp>
      </p:grpSp>
      <p:sp>
        <p:nvSpPr>
          <p:cNvPr id="31" name="Título 1">
            <a:extLst>
              <a:ext uri="{FF2B5EF4-FFF2-40B4-BE49-F238E27FC236}">
                <a16:creationId xmlns:a16="http://schemas.microsoft.com/office/drawing/2014/main" id="{D4436AB6-4CBF-971E-3AF7-21DF83B85BCA}"/>
              </a:ext>
            </a:extLst>
          </p:cNvPr>
          <p:cNvSpPr txBox="1">
            <a:spLocks/>
          </p:cNvSpPr>
          <p:nvPr/>
        </p:nvSpPr>
        <p:spPr>
          <a:xfrm>
            <a:off x="7287718" y="5133007"/>
            <a:ext cx="2520847" cy="506883"/>
          </a:xfrm>
          <a:prstGeom prst="rect">
            <a:avLst/>
          </a:prstGeom>
        </p:spPr>
        <p:txBody>
          <a:bodyPr vert="horz" lIns="91440" tIns="45720" rIns="91440" bIns="45720" rtlCol="0" anchor="ct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s-ES" sz="900" dirty="0">
                <a:solidFill>
                  <a:schemeClr val="tx2"/>
                </a:solidFill>
                <a:latin typeface="+mn-lt"/>
                <a:cs typeface="Ancizar Sans"/>
              </a:rPr>
              <a:t>Figura 2- Tomado y modificado de  ANH 2014. </a:t>
            </a:r>
          </a:p>
        </p:txBody>
      </p:sp>
      <p:pic>
        <p:nvPicPr>
          <p:cNvPr id="2" name="Imagen 1">
            <a:extLst>
              <a:ext uri="{FF2B5EF4-FFF2-40B4-BE49-F238E27FC236}">
                <a16:creationId xmlns:a16="http://schemas.microsoft.com/office/drawing/2014/main" id="{BDF0E0A4-1477-B69A-48B5-9CA35A10BB2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32046" y="1628800"/>
            <a:ext cx="310638" cy="310638"/>
          </a:xfrm>
          <a:prstGeom prst="rect">
            <a:avLst/>
          </a:prstGeom>
        </p:spPr>
      </p:pic>
      <p:pic>
        <p:nvPicPr>
          <p:cNvPr id="3" name="Imagen 2">
            <a:extLst>
              <a:ext uri="{FF2B5EF4-FFF2-40B4-BE49-F238E27FC236}">
                <a16:creationId xmlns:a16="http://schemas.microsoft.com/office/drawing/2014/main" id="{81BA9E0B-1CBC-A08E-022D-B6F285ACDBD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14292" y="1606194"/>
            <a:ext cx="310638" cy="310638"/>
          </a:xfrm>
          <a:prstGeom prst="rect">
            <a:avLst/>
          </a:prstGeom>
        </p:spPr>
      </p:pic>
    </p:spTree>
    <p:extLst>
      <p:ext uri="{BB962C8B-B14F-4D97-AF65-F5344CB8AC3E}">
        <p14:creationId xmlns:p14="http://schemas.microsoft.com/office/powerpoint/2010/main" val="13322251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ubtítulo 9">
            <a:extLst>
              <a:ext uri="{FF2B5EF4-FFF2-40B4-BE49-F238E27FC236}">
                <a16:creationId xmlns:a16="http://schemas.microsoft.com/office/drawing/2014/main" id="{71756AE6-E5CB-46CB-2535-E80381A8C421}"/>
              </a:ext>
            </a:extLst>
          </p:cNvPr>
          <p:cNvSpPr>
            <a:spLocks noGrp="1"/>
          </p:cNvSpPr>
          <p:nvPr>
            <p:ph type="subTitle" idx="1"/>
          </p:nvPr>
        </p:nvSpPr>
        <p:spPr/>
        <p:txBody>
          <a:bodyPr/>
          <a:lstStyle/>
          <a:p>
            <a:endParaRPr lang="es-CO"/>
          </a:p>
        </p:txBody>
      </p:sp>
      <p:sp>
        <p:nvSpPr>
          <p:cNvPr id="11" name="Marcador de contenido 2">
            <a:extLst>
              <a:ext uri="{FF2B5EF4-FFF2-40B4-BE49-F238E27FC236}">
                <a16:creationId xmlns:a16="http://schemas.microsoft.com/office/drawing/2014/main" id="{A0BCAAC7-0A26-8577-8DB7-1BC685AC8017}"/>
              </a:ext>
            </a:extLst>
          </p:cNvPr>
          <p:cNvSpPr txBox="1">
            <a:spLocks/>
          </p:cNvSpPr>
          <p:nvPr/>
        </p:nvSpPr>
        <p:spPr>
          <a:xfrm>
            <a:off x="232725" y="1154249"/>
            <a:ext cx="6416957" cy="4549502"/>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0"/>
              </a:spcBef>
              <a:buSzPct val="90000"/>
              <a:buFont typeface="Arial"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600"/>
              </a:spcBef>
              <a:buSzPct val="90000"/>
              <a:buFont typeface="Arial" pitchFamily="34" charset="0"/>
              <a:buNone/>
              <a:defRPr sz="2000" kern="1200">
                <a:solidFill>
                  <a:schemeClr val="tx1">
                    <a:tint val="75000"/>
                  </a:schemeClr>
                </a:solidFill>
                <a:latin typeface="+mn-lt"/>
                <a:ea typeface="+mn-ea"/>
                <a:cs typeface="+mn-cs"/>
              </a:defRPr>
            </a:lvl2pPr>
            <a:lvl3pPr marL="914400" indent="0" algn="ctr" defTabSz="914400" rtl="0" eaLnBrk="1" latinLnBrk="0" hangingPunct="1">
              <a:lnSpc>
                <a:spcPct val="90000"/>
              </a:lnSpc>
              <a:spcBef>
                <a:spcPts val="600"/>
              </a:spcBef>
              <a:buSzPct val="90000"/>
              <a:buFont typeface="Arial" pitchFamily="34" charset="0"/>
              <a:buNone/>
              <a:defRPr sz="1800" kern="1200">
                <a:solidFill>
                  <a:schemeClr val="tx1">
                    <a:tint val="75000"/>
                  </a:schemeClr>
                </a:solidFill>
                <a:latin typeface="+mn-lt"/>
                <a:ea typeface="+mn-ea"/>
                <a:cs typeface="+mn-cs"/>
              </a:defRPr>
            </a:lvl3pPr>
            <a:lvl4pPr marL="13716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4pPr>
            <a:lvl5pPr marL="18288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5pPr>
            <a:lvl6pPr marL="22860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6pPr>
            <a:lvl7pPr marL="27432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7pPr>
            <a:lvl8pPr marL="32004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8pPr>
            <a:lvl9pPr marL="36576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9pPr>
          </a:lstStyle>
          <a:p>
            <a:pPr algn="just"/>
            <a:r>
              <a:rPr lang="es-CO" sz="2000" b="1" dirty="0"/>
              <a:t>Objetivo General: </a:t>
            </a:r>
          </a:p>
          <a:p>
            <a:pPr algn="just"/>
            <a:r>
              <a:rPr lang="es-CO" sz="2000" dirty="0"/>
              <a:t>Identificar zonas con las características mas favorables para la exploración de almacenamiento subterráneo de CO2 en la Cuenca Sinú San Jacinto.</a:t>
            </a:r>
          </a:p>
          <a:p>
            <a:pPr algn="just"/>
            <a:endParaRPr lang="es-CO" sz="2000" dirty="0"/>
          </a:p>
          <a:p>
            <a:pPr algn="just"/>
            <a:r>
              <a:rPr lang="es-CO" sz="2000" b="1" dirty="0"/>
              <a:t>Objetivos Específicos: </a:t>
            </a:r>
          </a:p>
          <a:p>
            <a:pPr algn="just"/>
            <a:endParaRPr lang="es-CO" sz="2000" b="1" dirty="0"/>
          </a:p>
          <a:p>
            <a:pPr marL="342900" indent="-342900" algn="just">
              <a:buFont typeface="Wingdings" panose="05000000000000000000" pitchFamily="2" charset="2"/>
              <a:buChar char="ü"/>
            </a:pPr>
            <a:r>
              <a:rPr lang="es-CO" sz="2000" dirty="0">
                <a:solidFill>
                  <a:schemeClr val="accent1">
                    <a:lumMod val="20000"/>
                    <a:lumOff val="80000"/>
                  </a:schemeClr>
                </a:solidFill>
              </a:rPr>
              <a:t>Identificar los departamentos que generan mayor cantidad de CO2 en Colombia, para futuros proyectos.</a:t>
            </a:r>
          </a:p>
          <a:p>
            <a:pPr marL="342900" indent="-342900" algn="just">
              <a:buFont typeface="Wingdings" panose="05000000000000000000" pitchFamily="2" charset="2"/>
              <a:buChar char="ü"/>
            </a:pPr>
            <a:r>
              <a:rPr lang="en-US" sz="2000" dirty="0" err="1"/>
              <a:t>Definir</a:t>
            </a:r>
            <a:r>
              <a:rPr lang="en-US" sz="2000" dirty="0"/>
              <a:t> que </a:t>
            </a:r>
            <a:r>
              <a:rPr lang="en-US" sz="2000" dirty="0" err="1"/>
              <a:t>áreas</a:t>
            </a:r>
            <a:r>
              <a:rPr lang="en-US" sz="2000" dirty="0"/>
              <a:t> </a:t>
            </a:r>
            <a:r>
              <a:rPr lang="en-US" sz="2000" dirty="0" err="1"/>
              <a:t>producen</a:t>
            </a:r>
            <a:r>
              <a:rPr lang="en-US" sz="2000" dirty="0"/>
              <a:t> </a:t>
            </a:r>
            <a:r>
              <a:rPr lang="en-US" sz="2000" dirty="0" err="1"/>
              <a:t>mayores</a:t>
            </a:r>
            <a:r>
              <a:rPr lang="en-US" sz="2000" dirty="0"/>
              <a:t> </a:t>
            </a:r>
            <a:r>
              <a:rPr lang="en-US" sz="2000" dirty="0" err="1"/>
              <a:t>emisiones</a:t>
            </a:r>
            <a:r>
              <a:rPr lang="en-US" sz="2000" dirty="0"/>
              <a:t> de CO2 </a:t>
            </a:r>
            <a:r>
              <a:rPr lang="en-US" sz="2000" dirty="0" err="1"/>
              <a:t>dentro</a:t>
            </a:r>
            <a:r>
              <a:rPr lang="en-US" sz="2000" dirty="0"/>
              <a:t> de la Cuenca </a:t>
            </a:r>
            <a:r>
              <a:rPr lang="en-US" sz="2000" dirty="0" err="1"/>
              <a:t>Sinu</a:t>
            </a:r>
            <a:r>
              <a:rPr lang="en-US" sz="2000" dirty="0"/>
              <a:t> San Jacinto.</a:t>
            </a:r>
          </a:p>
          <a:p>
            <a:pPr marL="342900" indent="-342900" algn="just">
              <a:buFont typeface="Wingdings" panose="05000000000000000000" pitchFamily="2" charset="2"/>
              <a:buChar char="ü"/>
            </a:pPr>
            <a:r>
              <a:rPr lang="en-US" sz="2000" dirty="0" err="1"/>
              <a:t>Encontrar</a:t>
            </a:r>
            <a:r>
              <a:rPr lang="en-US" sz="2000" dirty="0"/>
              <a:t> la </a:t>
            </a:r>
            <a:r>
              <a:rPr lang="en-US" sz="2000" dirty="0" err="1"/>
              <a:t>ubicación</a:t>
            </a:r>
            <a:r>
              <a:rPr lang="en-US" sz="2000" dirty="0"/>
              <a:t> de </a:t>
            </a:r>
            <a:r>
              <a:rPr lang="en-US" sz="2000" dirty="0" err="1"/>
              <a:t>cuerpos</a:t>
            </a:r>
            <a:r>
              <a:rPr lang="en-US" sz="2000" dirty="0"/>
              <a:t> de </a:t>
            </a:r>
            <a:r>
              <a:rPr lang="en-US" sz="2000" dirty="0" err="1"/>
              <a:t>lodo</a:t>
            </a:r>
            <a:r>
              <a:rPr lang="en-US" sz="2000" dirty="0"/>
              <a:t> que </a:t>
            </a:r>
            <a:r>
              <a:rPr lang="en-US" sz="2000" dirty="0" err="1"/>
              <a:t>afloran</a:t>
            </a:r>
            <a:r>
              <a:rPr lang="en-US" sz="2000" dirty="0"/>
              <a:t> y </a:t>
            </a:r>
            <a:r>
              <a:rPr lang="en-US" sz="2000" dirty="0" err="1"/>
              <a:t>podrian</a:t>
            </a:r>
            <a:r>
              <a:rPr lang="en-US" sz="2000" dirty="0"/>
              <a:t> </a:t>
            </a:r>
            <a:r>
              <a:rPr lang="en-US" sz="2000" dirty="0" err="1"/>
              <a:t>generar</a:t>
            </a:r>
            <a:r>
              <a:rPr lang="en-US" sz="2000" dirty="0"/>
              <a:t> escape de gases.</a:t>
            </a:r>
          </a:p>
          <a:p>
            <a:pPr marL="342900" indent="-342900" algn="just">
              <a:buFont typeface="Wingdings" panose="05000000000000000000" pitchFamily="2" charset="2"/>
              <a:buChar char="ü"/>
            </a:pPr>
            <a:r>
              <a:rPr lang="en-US" sz="2000" dirty="0" err="1"/>
              <a:t>Evaluar</a:t>
            </a:r>
            <a:r>
              <a:rPr lang="en-US" sz="2000" dirty="0"/>
              <a:t> la </a:t>
            </a:r>
            <a:r>
              <a:rPr lang="en-US" sz="2000" dirty="0" err="1"/>
              <a:t>espacialidad</a:t>
            </a:r>
            <a:r>
              <a:rPr lang="en-US" sz="2000" dirty="0"/>
              <a:t> de </a:t>
            </a:r>
            <a:r>
              <a:rPr lang="en-US" sz="2000" dirty="0" err="1"/>
              <a:t>datos</a:t>
            </a:r>
            <a:r>
              <a:rPr lang="en-US" sz="2000" dirty="0"/>
              <a:t> de </a:t>
            </a:r>
            <a:r>
              <a:rPr lang="en-US" sz="2000" dirty="0" err="1"/>
              <a:t>exploración</a:t>
            </a:r>
            <a:r>
              <a:rPr lang="en-US" sz="2000" dirty="0"/>
              <a:t> </a:t>
            </a:r>
            <a:r>
              <a:rPr lang="en-US" sz="2000" dirty="0" err="1"/>
              <a:t>disponibles</a:t>
            </a:r>
            <a:r>
              <a:rPr lang="en-US" sz="2000" dirty="0"/>
              <a:t> </a:t>
            </a:r>
            <a:r>
              <a:rPr lang="en-US" sz="2000" dirty="0" err="1"/>
              <a:t>por</a:t>
            </a:r>
            <a:r>
              <a:rPr lang="en-US" sz="2000" dirty="0"/>
              <a:t> la ANH.</a:t>
            </a:r>
          </a:p>
        </p:txBody>
      </p:sp>
      <p:pic>
        <p:nvPicPr>
          <p:cNvPr id="12" name="Marcador de contenido 5">
            <a:extLst>
              <a:ext uri="{FF2B5EF4-FFF2-40B4-BE49-F238E27FC236}">
                <a16:creationId xmlns:a16="http://schemas.microsoft.com/office/drawing/2014/main" id="{697A3489-397E-B572-7941-02C93969DF46}"/>
              </a:ext>
            </a:extLst>
          </p:cNvPr>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587354" y="379513"/>
            <a:ext cx="5800773" cy="5065712"/>
          </a:xfrm>
          <a:prstGeom prst="rect">
            <a:avLst/>
          </a:prstGeom>
        </p:spPr>
      </p:pic>
      <p:sp>
        <p:nvSpPr>
          <p:cNvPr id="14" name="Título 1">
            <a:extLst>
              <a:ext uri="{FF2B5EF4-FFF2-40B4-BE49-F238E27FC236}">
                <a16:creationId xmlns:a16="http://schemas.microsoft.com/office/drawing/2014/main" id="{B780811D-47EF-974C-EF71-EE082B5A360E}"/>
              </a:ext>
            </a:extLst>
          </p:cNvPr>
          <p:cNvSpPr txBox="1">
            <a:spLocks/>
          </p:cNvSpPr>
          <p:nvPr/>
        </p:nvSpPr>
        <p:spPr>
          <a:xfrm>
            <a:off x="621804" y="379512"/>
            <a:ext cx="5638801" cy="9144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b="0" kern="1200">
                <a:solidFill>
                  <a:schemeClr val="tx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6000" dirty="0">
                <a:solidFill>
                  <a:schemeClr val="bg1"/>
                </a:solidFill>
              </a:rPr>
              <a:t>ALCANCE</a:t>
            </a:r>
          </a:p>
        </p:txBody>
      </p:sp>
      <p:sp>
        <p:nvSpPr>
          <p:cNvPr id="20" name="Título 1">
            <a:extLst>
              <a:ext uri="{FF2B5EF4-FFF2-40B4-BE49-F238E27FC236}">
                <a16:creationId xmlns:a16="http://schemas.microsoft.com/office/drawing/2014/main" id="{6002752E-50AB-5251-0658-24A9DCE9BDB7}"/>
              </a:ext>
            </a:extLst>
          </p:cNvPr>
          <p:cNvSpPr txBox="1">
            <a:spLocks/>
          </p:cNvSpPr>
          <p:nvPr/>
        </p:nvSpPr>
        <p:spPr>
          <a:xfrm>
            <a:off x="8268231" y="5411999"/>
            <a:ext cx="2520847" cy="506883"/>
          </a:xfrm>
          <a:prstGeom prst="rect">
            <a:avLst/>
          </a:prstGeom>
        </p:spPr>
        <p:txBody>
          <a:bodyPr vert="horz" lIns="91440" tIns="45720" rIns="91440" bIns="45720" rtlCol="0" anchor="ct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s-ES" sz="900" dirty="0">
                <a:solidFill>
                  <a:schemeClr val="tx2"/>
                </a:solidFill>
                <a:latin typeface="+mn-lt"/>
                <a:cs typeface="Ancizar Sans"/>
              </a:rPr>
              <a:t>Figura 3- Tomado y modificado de  ANH 2010. </a:t>
            </a:r>
          </a:p>
        </p:txBody>
      </p:sp>
    </p:spTree>
    <p:extLst>
      <p:ext uri="{BB962C8B-B14F-4D97-AF65-F5344CB8AC3E}">
        <p14:creationId xmlns:p14="http://schemas.microsoft.com/office/powerpoint/2010/main" val="1538340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1125860" y="265182"/>
            <a:ext cx="9601200" cy="1189038"/>
          </a:xfrm>
        </p:spPr>
        <p:txBody>
          <a:bodyPr>
            <a:normAutofit/>
          </a:bodyPr>
          <a:lstStyle/>
          <a:p>
            <a:r>
              <a:rPr lang="es-ES" sz="6000" noProof="1"/>
              <a:t>DATOS</a:t>
            </a:r>
          </a:p>
        </p:txBody>
      </p:sp>
      <p:graphicFrame>
        <p:nvGraphicFramePr>
          <p:cNvPr id="5" name="Tabla 5">
            <a:extLst>
              <a:ext uri="{FF2B5EF4-FFF2-40B4-BE49-F238E27FC236}">
                <a16:creationId xmlns:a16="http://schemas.microsoft.com/office/drawing/2014/main" id="{16A447F0-5676-D419-1D4A-3F65A2C4173F}"/>
              </a:ext>
            </a:extLst>
          </p:cNvPr>
          <p:cNvGraphicFramePr>
            <a:graphicFrameLocks noGrp="1"/>
          </p:cNvGraphicFramePr>
          <p:nvPr>
            <p:ph idx="1"/>
          </p:nvPr>
        </p:nvGraphicFramePr>
        <p:xfrm>
          <a:off x="489856" y="1454220"/>
          <a:ext cx="10873208" cy="4786848"/>
        </p:xfrm>
        <a:graphic>
          <a:graphicData uri="http://schemas.openxmlformats.org/drawingml/2006/table">
            <a:tbl>
              <a:tblPr firstRow="1" bandRow="1">
                <a:tableStyleId>{5C22544A-7EE6-4342-B048-85BDC9FD1C3A}</a:tableStyleId>
              </a:tblPr>
              <a:tblGrid>
                <a:gridCol w="3048651">
                  <a:extLst>
                    <a:ext uri="{9D8B030D-6E8A-4147-A177-3AD203B41FA5}">
                      <a16:colId xmlns:a16="http://schemas.microsoft.com/office/drawing/2014/main" val="1760663603"/>
                    </a:ext>
                  </a:extLst>
                </a:gridCol>
                <a:gridCol w="1487853">
                  <a:extLst>
                    <a:ext uri="{9D8B030D-6E8A-4147-A177-3AD203B41FA5}">
                      <a16:colId xmlns:a16="http://schemas.microsoft.com/office/drawing/2014/main" val="1135652284"/>
                    </a:ext>
                  </a:extLst>
                </a:gridCol>
                <a:gridCol w="1224136">
                  <a:extLst>
                    <a:ext uri="{9D8B030D-6E8A-4147-A177-3AD203B41FA5}">
                      <a16:colId xmlns:a16="http://schemas.microsoft.com/office/drawing/2014/main" val="2316247543"/>
                    </a:ext>
                  </a:extLst>
                </a:gridCol>
                <a:gridCol w="3372308">
                  <a:extLst>
                    <a:ext uri="{9D8B030D-6E8A-4147-A177-3AD203B41FA5}">
                      <a16:colId xmlns:a16="http://schemas.microsoft.com/office/drawing/2014/main" val="1104786224"/>
                    </a:ext>
                  </a:extLst>
                </a:gridCol>
                <a:gridCol w="1740260">
                  <a:extLst>
                    <a:ext uri="{9D8B030D-6E8A-4147-A177-3AD203B41FA5}">
                      <a16:colId xmlns:a16="http://schemas.microsoft.com/office/drawing/2014/main" val="1241880001"/>
                    </a:ext>
                  </a:extLst>
                </a:gridCol>
              </a:tblGrid>
              <a:tr h="481547">
                <a:tc>
                  <a:txBody>
                    <a:bodyPr/>
                    <a:lstStyle/>
                    <a:p>
                      <a:pPr algn="ctr"/>
                      <a:r>
                        <a:rPr lang="es-CO" dirty="0"/>
                        <a:t>DATOS</a:t>
                      </a:r>
                    </a:p>
                  </a:txBody>
                  <a:tcPr/>
                </a:tc>
                <a:tc gridSpan="2">
                  <a:txBody>
                    <a:bodyPr/>
                    <a:lstStyle/>
                    <a:p>
                      <a:pPr algn="ctr"/>
                      <a:r>
                        <a:rPr lang="es-CO" dirty="0"/>
                        <a:t>TIPO DE DATOS</a:t>
                      </a:r>
                    </a:p>
                  </a:txBody>
                  <a:tcPr/>
                </a:tc>
                <a:tc hMerge="1">
                  <a:txBody>
                    <a:bodyPr/>
                    <a:lstStyle/>
                    <a:p>
                      <a:pPr algn="ctr"/>
                      <a:endParaRPr lang="es-CO" dirty="0"/>
                    </a:p>
                  </a:txBody>
                  <a:tcPr/>
                </a:tc>
                <a:tc>
                  <a:txBody>
                    <a:bodyPr/>
                    <a:lstStyle/>
                    <a:p>
                      <a:pPr algn="ctr"/>
                      <a:r>
                        <a:rPr lang="es-CO" dirty="0"/>
                        <a:t>FORMATO DE ARCHIVO</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CO" dirty="0"/>
                        <a:t>FUENTE</a:t>
                      </a:r>
                    </a:p>
                  </a:txBody>
                  <a:tcPr/>
                </a:tc>
                <a:extLst>
                  <a:ext uri="{0D108BD9-81ED-4DB2-BD59-A6C34878D82A}">
                    <a16:rowId xmlns:a16="http://schemas.microsoft.com/office/drawing/2014/main" val="4118110269"/>
                  </a:ext>
                </a:extLst>
              </a:tr>
              <a:tr h="734482">
                <a:tc>
                  <a:txBody>
                    <a:bodyPr/>
                    <a:lstStyle/>
                    <a:p>
                      <a:r>
                        <a:rPr lang="es-CO" sz="1500" dirty="0"/>
                        <a:t>EMISIONES DE CO2 EN CADA DEPARTAMENTO DE COLOMBIA</a:t>
                      </a:r>
                    </a:p>
                  </a:txBody>
                  <a:tcPr/>
                </a:tc>
                <a:tc>
                  <a:txBody>
                    <a:bodyPr/>
                    <a:lstStyle/>
                    <a:p>
                      <a:r>
                        <a:rPr lang="es-CO" sz="1500" dirty="0"/>
                        <a:t>Cuantitativo</a:t>
                      </a:r>
                    </a:p>
                    <a:p>
                      <a:r>
                        <a:rPr lang="es-CO" sz="1500" dirty="0"/>
                        <a:t>Discreto</a:t>
                      </a:r>
                    </a:p>
                  </a:txBody>
                  <a:tcPr/>
                </a:tc>
                <a:tc>
                  <a:txBody>
                    <a:bodyPr/>
                    <a:lstStyle/>
                    <a:p>
                      <a:r>
                        <a:rPr lang="es-CO" sz="1500" dirty="0"/>
                        <a:t>Vector</a:t>
                      </a:r>
                    </a:p>
                    <a:p>
                      <a:r>
                        <a:rPr lang="es-CO" sz="1500" dirty="0"/>
                        <a:t>Polígono</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MX" sz="1500" dirty="0"/>
                        <a:t>.</a:t>
                      </a:r>
                      <a:r>
                        <a:rPr lang="es-MX" sz="1500" dirty="0" err="1"/>
                        <a:t>cpg</a:t>
                      </a:r>
                      <a:r>
                        <a:rPr lang="es-MX" sz="1500" dirty="0"/>
                        <a:t>, .</a:t>
                      </a:r>
                      <a:r>
                        <a:rPr lang="es-MX" sz="1500" dirty="0" err="1"/>
                        <a:t>dbf</a:t>
                      </a:r>
                      <a:r>
                        <a:rPr lang="es-MX" sz="1500" dirty="0"/>
                        <a:t>, .</a:t>
                      </a:r>
                      <a:r>
                        <a:rPr lang="es-MX" sz="1500" dirty="0" err="1"/>
                        <a:t>prj</a:t>
                      </a:r>
                      <a:r>
                        <a:rPr lang="es-MX" sz="1500" dirty="0"/>
                        <a:t>, .</a:t>
                      </a:r>
                      <a:r>
                        <a:rPr lang="es-MX" sz="1500" dirty="0" err="1"/>
                        <a:t>sbn</a:t>
                      </a:r>
                      <a:r>
                        <a:rPr lang="es-MX" sz="1500" dirty="0"/>
                        <a:t>, .</a:t>
                      </a:r>
                      <a:r>
                        <a:rPr lang="es-MX" sz="1500" dirty="0" err="1"/>
                        <a:t>sbx</a:t>
                      </a:r>
                      <a:r>
                        <a:rPr lang="es-MX" sz="1500" dirty="0"/>
                        <a:t>, .shp, .</a:t>
                      </a:r>
                      <a:r>
                        <a:rPr lang="es-MX" sz="1500" dirty="0" err="1"/>
                        <a:t>xml</a:t>
                      </a:r>
                      <a:r>
                        <a:rPr lang="es-MX" sz="1500" dirty="0"/>
                        <a:t>, .</a:t>
                      </a:r>
                      <a:r>
                        <a:rPr lang="es-MX" sz="1500" dirty="0" err="1"/>
                        <a:t>shx</a:t>
                      </a:r>
                      <a:endParaRPr lang="es-CO" sz="1500" dirty="0"/>
                    </a:p>
                  </a:txBody>
                  <a:tcPr/>
                </a:tc>
                <a:tc>
                  <a:txBody>
                    <a:bodyPr/>
                    <a:lstStyle/>
                    <a:p>
                      <a:pPr algn="ctr"/>
                      <a:r>
                        <a:rPr lang="es-CO" sz="1500" dirty="0"/>
                        <a:t>INGEI</a:t>
                      </a:r>
                    </a:p>
                  </a:txBody>
                  <a:tcPr/>
                </a:tc>
                <a:extLst>
                  <a:ext uri="{0D108BD9-81ED-4DB2-BD59-A6C34878D82A}">
                    <a16:rowId xmlns:a16="http://schemas.microsoft.com/office/drawing/2014/main" val="1560950072"/>
                  </a:ext>
                </a:extLst>
              </a:tr>
              <a:tr h="740296">
                <a:tc>
                  <a:txBody>
                    <a:bodyPr/>
                    <a:lstStyle/>
                    <a:p>
                      <a:r>
                        <a:rPr lang="es-CO" sz="1500" dirty="0"/>
                        <a:t>EMISIONES DE CO2 EN CADA CIUDAD </a:t>
                      </a:r>
                    </a:p>
                  </a:txBody>
                  <a:tcPr/>
                </a:tc>
                <a:tc>
                  <a:txBody>
                    <a:bodyPr/>
                    <a:lstStyle/>
                    <a:p>
                      <a:r>
                        <a:rPr lang="es-MX" sz="1500" dirty="0"/>
                        <a:t> Cuantitativo </a:t>
                      </a:r>
                    </a:p>
                    <a:p>
                      <a:r>
                        <a:rPr lang="es-MX" sz="1500" dirty="0"/>
                        <a:t>Discreto</a:t>
                      </a:r>
                    </a:p>
                  </a:txBody>
                  <a:tcPr/>
                </a:tc>
                <a:tc>
                  <a:txBody>
                    <a:bodyPr/>
                    <a:lstStyle/>
                    <a:p>
                      <a:r>
                        <a:rPr lang="es-MX" sz="1500" dirty="0"/>
                        <a:t>Vector</a:t>
                      </a:r>
                    </a:p>
                    <a:p>
                      <a:r>
                        <a:rPr lang="es-MX" sz="1500" dirty="0"/>
                        <a:t>Polígono</a:t>
                      </a:r>
                    </a:p>
                  </a:txBody>
                  <a:tcPr/>
                </a:tc>
                <a:tc>
                  <a:txBody>
                    <a:bodyPr/>
                    <a:lstStyle/>
                    <a:p>
                      <a:r>
                        <a:rPr lang="es-MX" sz="1500" dirty="0"/>
                        <a:t>.</a:t>
                      </a:r>
                      <a:r>
                        <a:rPr lang="es-MX" sz="1500" dirty="0" err="1"/>
                        <a:t>cpg</a:t>
                      </a:r>
                      <a:r>
                        <a:rPr lang="es-MX" sz="1500" dirty="0"/>
                        <a:t>, .</a:t>
                      </a:r>
                      <a:r>
                        <a:rPr lang="es-MX" sz="1500" dirty="0" err="1"/>
                        <a:t>dbf</a:t>
                      </a:r>
                      <a:r>
                        <a:rPr lang="es-MX" sz="1500" dirty="0"/>
                        <a:t>, .</a:t>
                      </a:r>
                      <a:r>
                        <a:rPr lang="es-MX" sz="1500" dirty="0" err="1"/>
                        <a:t>prj</a:t>
                      </a:r>
                      <a:r>
                        <a:rPr lang="es-MX" sz="1500" dirty="0"/>
                        <a:t>, .shp, .</a:t>
                      </a:r>
                      <a:r>
                        <a:rPr lang="es-MX" sz="1500" dirty="0" err="1"/>
                        <a:t>xml</a:t>
                      </a:r>
                      <a:r>
                        <a:rPr lang="es-MX" sz="1500" dirty="0"/>
                        <a:t>, .</a:t>
                      </a:r>
                      <a:r>
                        <a:rPr lang="es-MX" sz="1500" dirty="0" err="1"/>
                        <a:t>shx</a:t>
                      </a:r>
                      <a:endParaRPr lang="es-CO" sz="1500" dirty="0"/>
                    </a:p>
                  </a:txBody>
                  <a:tcPr/>
                </a:tc>
                <a:tc>
                  <a:txBody>
                    <a:bodyPr/>
                    <a:lstStyle/>
                    <a:p>
                      <a:pPr algn="ctr"/>
                      <a:r>
                        <a:rPr lang="es-CO" sz="1500" dirty="0"/>
                        <a:t>INGEI</a:t>
                      </a:r>
                    </a:p>
                  </a:txBody>
                  <a:tcPr/>
                </a:tc>
                <a:extLst>
                  <a:ext uri="{0D108BD9-81ED-4DB2-BD59-A6C34878D82A}">
                    <a16:rowId xmlns:a16="http://schemas.microsoft.com/office/drawing/2014/main" val="4294027674"/>
                  </a:ext>
                </a:extLst>
              </a:tr>
              <a:tr h="635963">
                <a:tc>
                  <a:txBody>
                    <a:bodyPr/>
                    <a:lstStyle/>
                    <a:p>
                      <a:r>
                        <a:rPr lang="es-CO" sz="1500" dirty="0"/>
                        <a:t>CUENCAS SEDIMENTARIAS DE COLOMBIA </a:t>
                      </a:r>
                    </a:p>
                  </a:txBody>
                  <a:tcPr/>
                </a:tc>
                <a:tc>
                  <a:txBody>
                    <a:bodyPr/>
                    <a:lstStyle/>
                    <a:p>
                      <a:r>
                        <a:rPr lang="es-CO" sz="1500" dirty="0"/>
                        <a:t>Cualitativo </a:t>
                      </a:r>
                    </a:p>
                    <a:p>
                      <a:r>
                        <a:rPr lang="es-CO" sz="1500" dirty="0"/>
                        <a:t>Nominal</a:t>
                      </a:r>
                    </a:p>
                  </a:txBody>
                  <a:tcPr/>
                </a:tc>
                <a:tc>
                  <a:txBody>
                    <a:bodyPr/>
                    <a:lstStyle/>
                    <a:p>
                      <a:r>
                        <a:rPr lang="es-MX" sz="1500" dirty="0"/>
                        <a:t>Vector</a:t>
                      </a:r>
                    </a:p>
                    <a:p>
                      <a:r>
                        <a:rPr lang="es-MX" sz="1500" dirty="0"/>
                        <a:t>Polígono</a:t>
                      </a:r>
                    </a:p>
                  </a:txBody>
                  <a:tcPr/>
                </a:tc>
                <a:tc>
                  <a:txBody>
                    <a:bodyPr/>
                    <a:lstStyle/>
                    <a:p>
                      <a:r>
                        <a:rPr lang="es-MX" sz="1500" dirty="0"/>
                        <a:t>.</a:t>
                      </a:r>
                      <a:r>
                        <a:rPr lang="es-MX" sz="1500" dirty="0" err="1"/>
                        <a:t>dbf</a:t>
                      </a:r>
                      <a:r>
                        <a:rPr lang="es-MX" sz="1500" dirty="0"/>
                        <a:t>, .</a:t>
                      </a:r>
                      <a:r>
                        <a:rPr lang="es-MX" sz="1500" dirty="0" err="1"/>
                        <a:t>prj</a:t>
                      </a:r>
                      <a:r>
                        <a:rPr lang="es-MX" sz="1500" dirty="0"/>
                        <a:t>, .</a:t>
                      </a:r>
                      <a:r>
                        <a:rPr lang="es-MX" sz="1500" dirty="0" err="1"/>
                        <a:t>sbn</a:t>
                      </a:r>
                      <a:r>
                        <a:rPr lang="es-MX" sz="1500" dirty="0"/>
                        <a:t>, .</a:t>
                      </a:r>
                      <a:r>
                        <a:rPr lang="es-MX" sz="1500" dirty="0" err="1"/>
                        <a:t>sbx</a:t>
                      </a:r>
                      <a:r>
                        <a:rPr lang="es-MX" sz="1500" dirty="0"/>
                        <a:t>, .shp, .</a:t>
                      </a:r>
                      <a:r>
                        <a:rPr lang="es-MX" sz="1500" dirty="0" err="1"/>
                        <a:t>xml</a:t>
                      </a:r>
                      <a:r>
                        <a:rPr lang="es-MX" sz="1500" dirty="0"/>
                        <a:t>, </a:t>
                      </a:r>
                      <a:r>
                        <a:rPr lang="es-MX" sz="1500" dirty="0" err="1"/>
                        <a:t>shx</a:t>
                      </a:r>
                      <a:endParaRPr lang="es-CO" sz="1500" dirty="0"/>
                    </a:p>
                  </a:txBody>
                  <a:tcPr/>
                </a:tc>
                <a:tc>
                  <a:txBody>
                    <a:bodyPr/>
                    <a:lstStyle/>
                    <a:p>
                      <a:pPr algn="ctr"/>
                      <a:r>
                        <a:rPr lang="es-CO" sz="1500" dirty="0"/>
                        <a:t>ANH</a:t>
                      </a:r>
                    </a:p>
                  </a:txBody>
                  <a:tcPr/>
                </a:tc>
                <a:extLst>
                  <a:ext uri="{0D108BD9-81ED-4DB2-BD59-A6C34878D82A}">
                    <a16:rowId xmlns:a16="http://schemas.microsoft.com/office/drawing/2014/main" val="3969996671"/>
                  </a:ext>
                </a:extLst>
              </a:tr>
              <a:tr h="350585">
                <a:tc>
                  <a:txBody>
                    <a:bodyPr/>
                    <a:lstStyle/>
                    <a:p>
                      <a:r>
                        <a:rPr lang="es-CO" sz="1500" dirty="0"/>
                        <a:t>DOMOS DE LODO</a:t>
                      </a:r>
                    </a:p>
                  </a:txBody>
                  <a:tcPr/>
                </a:tc>
                <a:tc>
                  <a:txBody>
                    <a:bodyPr/>
                    <a:lstStyle/>
                    <a:p>
                      <a:r>
                        <a:rPr lang="es-CO" sz="1500" dirty="0"/>
                        <a:t>Cualitativo</a:t>
                      </a:r>
                    </a:p>
                    <a:p>
                      <a:r>
                        <a:rPr lang="es-CO" sz="1500" dirty="0"/>
                        <a:t>Nominal</a:t>
                      </a:r>
                    </a:p>
                  </a:txBody>
                  <a:tcPr/>
                </a:tc>
                <a:tc>
                  <a:txBody>
                    <a:bodyPr/>
                    <a:lstStyle/>
                    <a:p>
                      <a:r>
                        <a:rPr lang="es-MX" sz="1500" dirty="0"/>
                        <a:t>Vector</a:t>
                      </a:r>
                    </a:p>
                    <a:p>
                      <a:r>
                        <a:rPr lang="es-MX" sz="1500" dirty="0"/>
                        <a:t>Punto</a:t>
                      </a:r>
                    </a:p>
                  </a:txBody>
                  <a:tcPr/>
                </a:tc>
                <a:tc>
                  <a:txBody>
                    <a:bodyPr/>
                    <a:lstStyle/>
                    <a:p>
                      <a:endParaRPr lang="es-CO" sz="1500" dirty="0"/>
                    </a:p>
                  </a:txBody>
                  <a:tcPr/>
                </a:tc>
                <a:tc>
                  <a:txBody>
                    <a:bodyPr/>
                    <a:lstStyle/>
                    <a:p>
                      <a:pPr algn="ctr"/>
                      <a:r>
                        <a:rPr lang="es-CO" sz="1500" dirty="0"/>
                        <a:t>Google </a:t>
                      </a:r>
                      <a:r>
                        <a:rPr lang="es-CO" sz="1500" dirty="0" err="1"/>
                        <a:t>Earth</a:t>
                      </a:r>
                      <a:r>
                        <a:rPr lang="es-CO" sz="1500" dirty="0"/>
                        <a:t> </a:t>
                      </a:r>
                      <a:r>
                        <a:rPr lang="es-CO" sz="1500" dirty="0" err="1"/>
                        <a:t>Engine</a:t>
                      </a:r>
                      <a:endParaRPr lang="es-CO" sz="1500" dirty="0"/>
                    </a:p>
                  </a:txBody>
                  <a:tcPr/>
                </a:tc>
                <a:extLst>
                  <a:ext uri="{0D108BD9-81ED-4DB2-BD59-A6C34878D82A}">
                    <a16:rowId xmlns:a16="http://schemas.microsoft.com/office/drawing/2014/main" val="3424005189"/>
                  </a:ext>
                </a:extLst>
              </a:tr>
              <a:tr h="450564">
                <a:tc>
                  <a:txBody>
                    <a:bodyPr/>
                    <a:lstStyle/>
                    <a:p>
                      <a:r>
                        <a:rPr lang="es-CO" sz="1500" dirty="0"/>
                        <a:t>POZOS PERFORADOS</a:t>
                      </a:r>
                    </a:p>
                  </a:txBody>
                  <a:tcPr/>
                </a:tc>
                <a:tc>
                  <a:txBody>
                    <a:bodyPr/>
                    <a:lstStyle/>
                    <a:p>
                      <a:r>
                        <a:rPr lang="es-CO" sz="1500" dirty="0"/>
                        <a:t>Cualitativo </a:t>
                      </a:r>
                    </a:p>
                    <a:p>
                      <a:r>
                        <a:rPr lang="es-CO" sz="1500" dirty="0"/>
                        <a:t>Nominal</a:t>
                      </a:r>
                    </a:p>
                  </a:txBody>
                  <a:tcPr/>
                </a:tc>
                <a:tc>
                  <a:txBody>
                    <a:bodyPr/>
                    <a:lstStyle/>
                    <a:p>
                      <a:r>
                        <a:rPr lang="es-MX" sz="1500" dirty="0"/>
                        <a:t>Vector</a:t>
                      </a:r>
                    </a:p>
                    <a:p>
                      <a:r>
                        <a:rPr lang="es-MX" sz="1500" dirty="0"/>
                        <a:t>Punto</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MX" sz="1500" dirty="0"/>
                        <a:t>.</a:t>
                      </a:r>
                      <a:r>
                        <a:rPr lang="es-MX" sz="1500" dirty="0" err="1"/>
                        <a:t>cpg</a:t>
                      </a:r>
                      <a:r>
                        <a:rPr lang="es-MX" sz="1500" dirty="0"/>
                        <a:t>, .</a:t>
                      </a:r>
                      <a:r>
                        <a:rPr lang="es-MX" sz="1500" dirty="0" err="1"/>
                        <a:t>dbf</a:t>
                      </a:r>
                      <a:r>
                        <a:rPr lang="es-MX" sz="1500" dirty="0"/>
                        <a:t>, .</a:t>
                      </a:r>
                      <a:r>
                        <a:rPr lang="es-MX" sz="1500" dirty="0" err="1"/>
                        <a:t>gfs</a:t>
                      </a:r>
                      <a:r>
                        <a:rPr lang="es-MX" sz="1500" dirty="0"/>
                        <a:t>, .</a:t>
                      </a:r>
                      <a:r>
                        <a:rPr lang="es-MX" sz="1500" dirty="0" err="1"/>
                        <a:t>prj</a:t>
                      </a:r>
                      <a:r>
                        <a:rPr lang="es-MX" sz="1500" dirty="0"/>
                        <a:t>, .shp, .</a:t>
                      </a:r>
                      <a:r>
                        <a:rPr lang="es-MX" sz="1500" dirty="0" err="1"/>
                        <a:t>shx</a:t>
                      </a:r>
                      <a:r>
                        <a:rPr lang="es-MX" sz="1500" dirty="0"/>
                        <a:t>, .</a:t>
                      </a:r>
                      <a:r>
                        <a:rPr lang="es-MX" sz="1500" dirty="0" err="1"/>
                        <a:t>xml</a:t>
                      </a:r>
                      <a:endParaRPr lang="es-CO" sz="1500" dirty="0"/>
                    </a:p>
                  </a:txBody>
                  <a:tcPr/>
                </a:tc>
                <a:tc>
                  <a:txBody>
                    <a:bodyPr/>
                    <a:lstStyle/>
                    <a:p>
                      <a:pPr algn="ctr"/>
                      <a:r>
                        <a:rPr lang="es-CO" sz="1500" dirty="0"/>
                        <a:t>ANH</a:t>
                      </a:r>
                    </a:p>
                  </a:txBody>
                  <a:tcPr/>
                </a:tc>
                <a:extLst>
                  <a:ext uri="{0D108BD9-81ED-4DB2-BD59-A6C34878D82A}">
                    <a16:rowId xmlns:a16="http://schemas.microsoft.com/office/drawing/2014/main" val="1882829192"/>
                  </a:ext>
                </a:extLst>
              </a:tr>
              <a:tr h="450564">
                <a:tc>
                  <a:txBody>
                    <a:bodyPr/>
                    <a:lstStyle/>
                    <a:p>
                      <a:r>
                        <a:rPr lang="es-CO" sz="1500" dirty="0"/>
                        <a:t>SISMICA 2D </a:t>
                      </a:r>
                    </a:p>
                  </a:txBody>
                  <a:tcPr/>
                </a:tc>
                <a:tc>
                  <a:txBody>
                    <a:bodyPr/>
                    <a:lstStyle/>
                    <a:p>
                      <a:r>
                        <a:rPr lang="es-CO" sz="1500" dirty="0"/>
                        <a:t>Cualitativo </a:t>
                      </a:r>
                    </a:p>
                    <a:p>
                      <a:r>
                        <a:rPr lang="es-CO" sz="1500" dirty="0"/>
                        <a:t>Nominal</a:t>
                      </a:r>
                    </a:p>
                  </a:txBody>
                  <a:tcPr/>
                </a:tc>
                <a:tc>
                  <a:txBody>
                    <a:bodyPr/>
                    <a:lstStyle/>
                    <a:p>
                      <a:r>
                        <a:rPr lang="es-MX" sz="1500" dirty="0"/>
                        <a:t>Vector</a:t>
                      </a:r>
                    </a:p>
                    <a:p>
                      <a:r>
                        <a:rPr lang="es-MX" sz="1500" dirty="0"/>
                        <a:t>Línea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MX" sz="1500" dirty="0"/>
                        <a:t>.</a:t>
                      </a:r>
                      <a:r>
                        <a:rPr lang="es-MX" sz="1500" dirty="0" err="1"/>
                        <a:t>cpg</a:t>
                      </a:r>
                      <a:r>
                        <a:rPr lang="es-MX" sz="1500" dirty="0"/>
                        <a:t>, .</a:t>
                      </a:r>
                      <a:r>
                        <a:rPr lang="es-MX" sz="1500" dirty="0" err="1"/>
                        <a:t>dbf</a:t>
                      </a:r>
                      <a:r>
                        <a:rPr lang="es-MX" sz="1500" dirty="0"/>
                        <a:t>,  .</a:t>
                      </a:r>
                      <a:r>
                        <a:rPr lang="es-MX" sz="1500" dirty="0" err="1"/>
                        <a:t>prj</a:t>
                      </a:r>
                      <a:r>
                        <a:rPr lang="es-MX" sz="1500" dirty="0"/>
                        <a:t>, .shp, .</a:t>
                      </a:r>
                      <a:r>
                        <a:rPr lang="es-MX" sz="1500" dirty="0" err="1"/>
                        <a:t>shx</a:t>
                      </a:r>
                      <a:r>
                        <a:rPr lang="es-MX" sz="1500" dirty="0"/>
                        <a:t>, .</a:t>
                      </a:r>
                      <a:r>
                        <a:rPr lang="es-MX" sz="1500" dirty="0" err="1"/>
                        <a:t>xml</a:t>
                      </a:r>
                      <a:endParaRPr lang="es-CO" sz="1500" dirty="0"/>
                    </a:p>
                  </a:txBody>
                  <a:tcPr/>
                </a:tc>
                <a:tc>
                  <a:txBody>
                    <a:bodyPr/>
                    <a:lstStyle/>
                    <a:p>
                      <a:pPr algn="ctr"/>
                      <a:r>
                        <a:rPr lang="es-CO" sz="1500" dirty="0"/>
                        <a:t>ANH</a:t>
                      </a:r>
                    </a:p>
                  </a:txBody>
                  <a:tcPr/>
                </a:tc>
                <a:extLst>
                  <a:ext uri="{0D108BD9-81ED-4DB2-BD59-A6C34878D82A}">
                    <a16:rowId xmlns:a16="http://schemas.microsoft.com/office/drawing/2014/main" val="1378222600"/>
                  </a:ext>
                </a:extLst>
              </a:tr>
              <a:tr h="450564">
                <a:tc>
                  <a:txBody>
                    <a:bodyPr/>
                    <a:lstStyle/>
                    <a:p>
                      <a:r>
                        <a:rPr lang="es-CO" sz="1500" dirty="0"/>
                        <a:t>SISMICA 3D</a:t>
                      </a:r>
                    </a:p>
                  </a:txBody>
                  <a:tcPr/>
                </a:tc>
                <a:tc>
                  <a:txBody>
                    <a:bodyPr/>
                    <a:lstStyle/>
                    <a:p>
                      <a:r>
                        <a:rPr lang="es-CO" sz="1500" dirty="0"/>
                        <a:t>Cualitativo </a:t>
                      </a:r>
                    </a:p>
                    <a:p>
                      <a:r>
                        <a:rPr lang="es-CO" sz="1500" dirty="0"/>
                        <a:t>Nominal</a:t>
                      </a:r>
                    </a:p>
                  </a:txBody>
                  <a:tcPr/>
                </a:tc>
                <a:tc>
                  <a:txBody>
                    <a:bodyPr/>
                    <a:lstStyle/>
                    <a:p>
                      <a:r>
                        <a:rPr lang="es-MX" sz="1500" dirty="0"/>
                        <a:t>Vector</a:t>
                      </a:r>
                    </a:p>
                    <a:p>
                      <a:r>
                        <a:rPr lang="es-MX" sz="1500" dirty="0"/>
                        <a:t>Polígono</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MX" sz="1500" dirty="0"/>
                        <a:t>.</a:t>
                      </a:r>
                      <a:r>
                        <a:rPr lang="es-MX" sz="1500" dirty="0" err="1"/>
                        <a:t>cpg</a:t>
                      </a:r>
                      <a:r>
                        <a:rPr lang="es-MX" sz="1500" dirty="0"/>
                        <a:t>, .</a:t>
                      </a:r>
                      <a:r>
                        <a:rPr lang="es-MX" sz="1500" dirty="0" err="1"/>
                        <a:t>dbf</a:t>
                      </a:r>
                      <a:r>
                        <a:rPr lang="es-MX" sz="1500" dirty="0"/>
                        <a:t>, .</a:t>
                      </a:r>
                      <a:r>
                        <a:rPr lang="es-MX" sz="1500" dirty="0" err="1"/>
                        <a:t>gfs</a:t>
                      </a:r>
                      <a:r>
                        <a:rPr lang="es-MX" sz="1500" dirty="0"/>
                        <a:t>, .</a:t>
                      </a:r>
                      <a:r>
                        <a:rPr lang="es-MX" sz="1500" dirty="0" err="1"/>
                        <a:t>prj</a:t>
                      </a:r>
                      <a:r>
                        <a:rPr lang="es-MX" sz="1500" dirty="0"/>
                        <a:t>, .shp, .</a:t>
                      </a:r>
                      <a:r>
                        <a:rPr lang="es-MX" sz="1500" dirty="0" err="1"/>
                        <a:t>shx</a:t>
                      </a:r>
                      <a:r>
                        <a:rPr lang="es-MX" sz="1500" dirty="0"/>
                        <a:t>, .</a:t>
                      </a:r>
                      <a:r>
                        <a:rPr lang="es-MX" sz="1500" dirty="0" err="1"/>
                        <a:t>xml</a:t>
                      </a:r>
                      <a:endParaRPr lang="es-CO" sz="1500" dirty="0"/>
                    </a:p>
                  </a:txBody>
                  <a:tcPr/>
                </a:tc>
                <a:tc>
                  <a:txBody>
                    <a:bodyPr/>
                    <a:lstStyle/>
                    <a:p>
                      <a:pPr algn="ctr"/>
                      <a:r>
                        <a:rPr lang="es-CO" sz="1500" dirty="0"/>
                        <a:t>ANH</a:t>
                      </a:r>
                    </a:p>
                  </a:txBody>
                  <a:tcPr/>
                </a:tc>
                <a:extLst>
                  <a:ext uri="{0D108BD9-81ED-4DB2-BD59-A6C34878D82A}">
                    <a16:rowId xmlns:a16="http://schemas.microsoft.com/office/drawing/2014/main" val="3777092631"/>
                  </a:ext>
                </a:extLst>
              </a:tr>
            </a:tbl>
          </a:graphicData>
        </a:graphic>
      </p:graphicFrame>
    </p:spTree>
    <p:extLst>
      <p:ext uri="{BB962C8B-B14F-4D97-AF65-F5344CB8AC3E}">
        <p14:creationId xmlns:p14="http://schemas.microsoft.com/office/powerpoint/2010/main" val="2521608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Subtítulo 5">
            <a:extLst>
              <a:ext uri="{FF2B5EF4-FFF2-40B4-BE49-F238E27FC236}">
                <a16:creationId xmlns:a16="http://schemas.microsoft.com/office/drawing/2014/main" id="{CB2763CB-D15F-0817-A7A8-445A23E8CFA1}"/>
              </a:ext>
            </a:extLst>
          </p:cNvPr>
          <p:cNvSpPr txBox="1">
            <a:spLocks/>
          </p:cNvSpPr>
          <p:nvPr/>
        </p:nvSpPr>
        <p:spPr>
          <a:xfrm>
            <a:off x="216869" y="1568108"/>
            <a:ext cx="10470360" cy="469264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800"/>
              </a:spcBef>
              <a:buSzPct val="90000"/>
              <a:buFont typeface="Arial" pitchFamily="34" charset="0"/>
              <a:buChar char="•"/>
              <a:defRPr sz="2400" kern="1200">
                <a:solidFill>
                  <a:schemeClr val="tx1"/>
                </a:solidFill>
                <a:latin typeface="+mn-lt"/>
                <a:ea typeface="+mn-ea"/>
                <a:cs typeface="+mn-cs"/>
              </a:defRPr>
            </a:lvl1pPr>
            <a:lvl2pPr marL="457200" indent="-228600" algn="l" defTabSz="914400" rtl="0" eaLnBrk="1" latinLnBrk="0" hangingPunct="1">
              <a:lnSpc>
                <a:spcPct val="90000"/>
              </a:lnSpc>
              <a:spcBef>
                <a:spcPts val="600"/>
              </a:spcBef>
              <a:buSzPct val="90000"/>
              <a:buFont typeface="Arial" pitchFamily="34" charset="0"/>
              <a:buChar char="•"/>
              <a:defRPr sz="2000" kern="1200">
                <a:solidFill>
                  <a:schemeClr val="tx1"/>
                </a:solidFill>
                <a:latin typeface="+mn-lt"/>
                <a:ea typeface="+mn-ea"/>
                <a:cs typeface="+mn-cs"/>
              </a:defRPr>
            </a:lvl2pPr>
            <a:lvl3pPr marL="685800" indent="-228600" algn="l" defTabSz="914400" rtl="0" eaLnBrk="1" latinLnBrk="0" hangingPunct="1">
              <a:lnSpc>
                <a:spcPct val="90000"/>
              </a:lnSpc>
              <a:spcBef>
                <a:spcPts val="600"/>
              </a:spcBef>
              <a:buSzPct val="90000"/>
              <a:buFont typeface="Arial" pitchFamily="34" charset="0"/>
              <a:buChar char="•"/>
              <a:defRPr sz="1800" kern="1200">
                <a:solidFill>
                  <a:schemeClr val="tx1"/>
                </a:solidFill>
                <a:latin typeface="+mn-lt"/>
                <a:ea typeface="+mn-ea"/>
                <a:cs typeface="+mn-cs"/>
              </a:defRPr>
            </a:lvl3pPr>
            <a:lvl4pPr marL="914400" indent="-228600" algn="l" defTabSz="914400" rtl="0" eaLnBrk="1" latinLnBrk="0" hangingPunct="1">
              <a:lnSpc>
                <a:spcPct val="90000"/>
              </a:lnSpc>
              <a:spcBef>
                <a:spcPts val="600"/>
              </a:spcBef>
              <a:buSzPct val="90000"/>
              <a:buFont typeface="Arial" pitchFamily="34" charset="0"/>
              <a:buChar char="•"/>
              <a:defRPr sz="1600" kern="1200">
                <a:solidFill>
                  <a:schemeClr val="tx1"/>
                </a:solidFill>
                <a:latin typeface="+mn-lt"/>
                <a:ea typeface="+mn-ea"/>
                <a:cs typeface="+mn-cs"/>
              </a:defRPr>
            </a:lvl4pPr>
            <a:lvl5pPr marL="1143000" indent="-228600" algn="l" defTabSz="914400" rtl="0" eaLnBrk="1" latinLnBrk="0" hangingPunct="1">
              <a:lnSpc>
                <a:spcPct val="90000"/>
              </a:lnSpc>
              <a:spcBef>
                <a:spcPts val="600"/>
              </a:spcBef>
              <a:buSzPct val="90000"/>
              <a:buFont typeface="Arial" pitchFamily="34" charset="0"/>
              <a:buChar char="•"/>
              <a:defRPr sz="1600" kern="1200">
                <a:solidFill>
                  <a:schemeClr val="tx1"/>
                </a:solidFill>
                <a:latin typeface="+mn-lt"/>
                <a:ea typeface="+mn-ea"/>
                <a:cs typeface="+mn-cs"/>
              </a:defRPr>
            </a:lvl5pPr>
            <a:lvl6pPr marL="1371600" indent="-228600" algn="l" defTabSz="914400" rtl="0" eaLnBrk="1" latinLnBrk="0" hangingPunct="1">
              <a:lnSpc>
                <a:spcPct val="90000"/>
              </a:lnSpc>
              <a:spcBef>
                <a:spcPts val="600"/>
              </a:spcBef>
              <a:buSzPct val="90000"/>
              <a:buFont typeface="Arial" pitchFamily="34" charset="0"/>
              <a:buChar char="•"/>
              <a:defRPr sz="1600" kern="1200">
                <a:solidFill>
                  <a:schemeClr val="tx1"/>
                </a:solidFill>
                <a:latin typeface="+mn-lt"/>
                <a:ea typeface="+mn-ea"/>
                <a:cs typeface="+mn-cs"/>
              </a:defRPr>
            </a:lvl6pPr>
            <a:lvl7pPr marL="1600200" indent="-228600" algn="l" defTabSz="914400" rtl="0" eaLnBrk="1" latinLnBrk="0" hangingPunct="1">
              <a:lnSpc>
                <a:spcPct val="90000"/>
              </a:lnSpc>
              <a:spcBef>
                <a:spcPts val="600"/>
              </a:spcBef>
              <a:buSzPct val="90000"/>
              <a:buFont typeface="Arial" pitchFamily="34" charset="0"/>
              <a:buChar char="•"/>
              <a:defRPr sz="1600" kern="1200">
                <a:solidFill>
                  <a:schemeClr val="tx1"/>
                </a:solidFill>
                <a:latin typeface="+mn-lt"/>
                <a:ea typeface="+mn-ea"/>
                <a:cs typeface="+mn-cs"/>
              </a:defRPr>
            </a:lvl7pPr>
            <a:lvl8pPr marL="1828800" indent="-228600" algn="l" defTabSz="914400" rtl="0" eaLnBrk="1" latinLnBrk="0" hangingPunct="1">
              <a:lnSpc>
                <a:spcPct val="90000"/>
              </a:lnSpc>
              <a:spcBef>
                <a:spcPts val="600"/>
              </a:spcBef>
              <a:buSzPct val="90000"/>
              <a:buFont typeface="Arial" pitchFamily="34" charset="0"/>
              <a:buChar char="•"/>
              <a:defRPr sz="1600" kern="1200">
                <a:solidFill>
                  <a:schemeClr val="tx1"/>
                </a:solidFill>
                <a:latin typeface="+mn-lt"/>
                <a:ea typeface="+mn-ea"/>
                <a:cs typeface="+mn-cs"/>
              </a:defRPr>
            </a:lvl8pPr>
            <a:lvl9pPr marL="2057400" indent="-228600" algn="l" defTabSz="914400" rtl="0" eaLnBrk="1" latinLnBrk="0" hangingPunct="1">
              <a:lnSpc>
                <a:spcPct val="90000"/>
              </a:lnSpc>
              <a:spcBef>
                <a:spcPts val="600"/>
              </a:spcBef>
              <a:buSzPct val="90000"/>
              <a:buFont typeface="Arial" pitchFamily="34" charset="0"/>
              <a:buChar char="•"/>
              <a:defRPr sz="1600" kern="1200">
                <a:solidFill>
                  <a:schemeClr val="tx1"/>
                </a:solidFill>
                <a:latin typeface="+mn-lt"/>
                <a:ea typeface="+mn-ea"/>
                <a:cs typeface="+mn-cs"/>
              </a:defRPr>
            </a:lvl9pPr>
          </a:lstStyle>
          <a:p>
            <a:pPr marL="0" indent="0" algn="just">
              <a:lnSpc>
                <a:spcPct val="120000"/>
              </a:lnSpc>
              <a:buNone/>
            </a:pPr>
            <a:endParaRPr lang="es-CO" sz="1700" dirty="0">
              <a:solidFill>
                <a:schemeClr val="tx2"/>
              </a:solidFill>
            </a:endParaRPr>
          </a:p>
          <a:p>
            <a:pPr marL="0" indent="0" algn="just">
              <a:lnSpc>
                <a:spcPct val="120000"/>
              </a:lnSpc>
              <a:buNone/>
            </a:pPr>
            <a:endParaRPr lang="es-CO" sz="1700" dirty="0">
              <a:solidFill>
                <a:schemeClr val="tx2"/>
              </a:solidFill>
            </a:endParaRPr>
          </a:p>
        </p:txBody>
      </p:sp>
      <p:sp>
        <p:nvSpPr>
          <p:cNvPr id="23" name="Subtítulo 5">
            <a:extLst>
              <a:ext uri="{FF2B5EF4-FFF2-40B4-BE49-F238E27FC236}">
                <a16:creationId xmlns:a16="http://schemas.microsoft.com/office/drawing/2014/main" id="{69100C9C-CAD8-AD48-F534-384949753245}"/>
              </a:ext>
            </a:extLst>
          </p:cNvPr>
          <p:cNvSpPr txBox="1">
            <a:spLocks/>
          </p:cNvSpPr>
          <p:nvPr/>
        </p:nvSpPr>
        <p:spPr>
          <a:xfrm>
            <a:off x="203320" y="2452835"/>
            <a:ext cx="6020309" cy="2145480"/>
          </a:xfrm>
          <a:prstGeom prst="rect">
            <a:avLst/>
          </a:prstGeom>
          <a:ln>
            <a:solidFill>
              <a:schemeClr val="tx1"/>
            </a:solidFill>
          </a:ln>
        </p:spPr>
        <p:txBody>
          <a:bodyPr vert="horz" lIns="91440" tIns="45720" rIns="91440" bIns="45720" rtlCol="0" anchor="b">
            <a:normAutofit/>
          </a:bodyPr>
          <a:lstStyle>
            <a:lvl1pPr marL="0" indent="0" algn="l" defTabSz="914400" rtl="0" eaLnBrk="1" latinLnBrk="0" hangingPunct="1">
              <a:lnSpc>
                <a:spcPct val="90000"/>
              </a:lnSpc>
              <a:spcBef>
                <a:spcPts val="0"/>
              </a:spcBef>
              <a:buSzPct val="90000"/>
              <a:buFont typeface="Arial"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600"/>
              </a:spcBef>
              <a:buSzPct val="90000"/>
              <a:buFont typeface="Arial" pitchFamily="34" charset="0"/>
              <a:buNone/>
              <a:defRPr sz="2000" kern="1200">
                <a:solidFill>
                  <a:schemeClr val="tx1">
                    <a:tint val="75000"/>
                  </a:schemeClr>
                </a:solidFill>
                <a:latin typeface="+mn-lt"/>
                <a:ea typeface="+mn-ea"/>
                <a:cs typeface="+mn-cs"/>
              </a:defRPr>
            </a:lvl2pPr>
            <a:lvl3pPr marL="914400" indent="0" algn="ctr" defTabSz="914400" rtl="0" eaLnBrk="1" latinLnBrk="0" hangingPunct="1">
              <a:lnSpc>
                <a:spcPct val="90000"/>
              </a:lnSpc>
              <a:spcBef>
                <a:spcPts val="600"/>
              </a:spcBef>
              <a:buSzPct val="90000"/>
              <a:buFont typeface="Arial" pitchFamily="34" charset="0"/>
              <a:buNone/>
              <a:defRPr sz="1800" kern="1200">
                <a:solidFill>
                  <a:schemeClr val="tx1">
                    <a:tint val="75000"/>
                  </a:schemeClr>
                </a:solidFill>
                <a:latin typeface="+mn-lt"/>
                <a:ea typeface="+mn-ea"/>
                <a:cs typeface="+mn-cs"/>
              </a:defRPr>
            </a:lvl3pPr>
            <a:lvl4pPr marL="13716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4pPr>
            <a:lvl5pPr marL="18288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5pPr>
            <a:lvl6pPr marL="22860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6pPr>
            <a:lvl7pPr marL="27432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7pPr>
            <a:lvl8pPr marL="32004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8pPr>
            <a:lvl9pPr marL="36576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9pPr>
          </a:lstStyle>
          <a:p>
            <a:pPr algn="just">
              <a:lnSpc>
                <a:spcPct val="120000"/>
              </a:lnSpc>
            </a:pPr>
            <a:endParaRPr lang="es-CO" b="1" dirty="0">
              <a:solidFill>
                <a:schemeClr val="accent1">
                  <a:lumMod val="50000"/>
                </a:schemeClr>
              </a:solidFill>
            </a:endParaRPr>
          </a:p>
        </p:txBody>
      </p:sp>
      <p:pic>
        <p:nvPicPr>
          <p:cNvPr id="4" name="Imagen 3">
            <a:extLst>
              <a:ext uri="{FF2B5EF4-FFF2-40B4-BE49-F238E27FC236}">
                <a16:creationId xmlns:a16="http://schemas.microsoft.com/office/drawing/2014/main" id="{6AAA62D6-32FF-4BA1-831A-64B0803EF9AA}"/>
              </a:ext>
            </a:extLst>
          </p:cNvPr>
          <p:cNvPicPr>
            <a:picLocks noChangeAspect="1"/>
          </p:cNvPicPr>
          <p:nvPr/>
        </p:nvPicPr>
        <p:blipFill rotWithShape="1">
          <a:blip r:embed="rId2">
            <a:extLst>
              <a:ext uri="{28A0092B-C50C-407E-A947-70E740481C1C}">
                <a14:useLocalDpi xmlns:a14="http://schemas.microsoft.com/office/drawing/2010/main" val="0"/>
              </a:ext>
            </a:extLst>
          </a:blip>
          <a:srcRect r="16682"/>
          <a:stretch/>
        </p:blipFill>
        <p:spPr>
          <a:xfrm>
            <a:off x="160774" y="2185512"/>
            <a:ext cx="2202404" cy="4195816"/>
          </a:xfrm>
          <a:prstGeom prst="rect">
            <a:avLst/>
          </a:prstGeom>
          <a:ln>
            <a:solidFill>
              <a:schemeClr val="tx1"/>
            </a:solidFill>
          </a:ln>
        </p:spPr>
      </p:pic>
      <p:pic>
        <p:nvPicPr>
          <p:cNvPr id="7" name="Imagen 6">
            <a:extLst>
              <a:ext uri="{FF2B5EF4-FFF2-40B4-BE49-F238E27FC236}">
                <a16:creationId xmlns:a16="http://schemas.microsoft.com/office/drawing/2014/main" id="{59A113DE-7278-C174-C66C-8AF1FB961A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98939" y="2185512"/>
            <a:ext cx="3200092" cy="4195816"/>
          </a:xfrm>
          <a:prstGeom prst="rect">
            <a:avLst/>
          </a:prstGeom>
          <a:ln>
            <a:solidFill>
              <a:schemeClr val="tx1"/>
            </a:solidFill>
          </a:ln>
        </p:spPr>
      </p:pic>
      <p:pic>
        <p:nvPicPr>
          <p:cNvPr id="10" name="Imagen 9">
            <a:extLst>
              <a:ext uri="{FF2B5EF4-FFF2-40B4-BE49-F238E27FC236}">
                <a16:creationId xmlns:a16="http://schemas.microsoft.com/office/drawing/2014/main" id="{F254A3D7-971F-9DF0-D230-6650E2EEE66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55126" y="2185512"/>
            <a:ext cx="3356653" cy="4195816"/>
          </a:xfrm>
          <a:prstGeom prst="rect">
            <a:avLst/>
          </a:prstGeom>
          <a:ln>
            <a:solidFill>
              <a:schemeClr val="tx1"/>
            </a:solidFill>
          </a:ln>
        </p:spPr>
      </p:pic>
      <p:pic>
        <p:nvPicPr>
          <p:cNvPr id="12" name="Imagen 11">
            <a:extLst>
              <a:ext uri="{FF2B5EF4-FFF2-40B4-BE49-F238E27FC236}">
                <a16:creationId xmlns:a16="http://schemas.microsoft.com/office/drawing/2014/main" id="{F8F7DDDB-FD9E-1C6E-5E49-7F765084A86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078930" y="3000296"/>
            <a:ext cx="2633817" cy="2364995"/>
          </a:xfrm>
          <a:prstGeom prst="rect">
            <a:avLst/>
          </a:prstGeom>
          <a:ln>
            <a:solidFill>
              <a:schemeClr val="tx1"/>
            </a:solidFill>
          </a:ln>
        </p:spPr>
      </p:pic>
      <p:sp>
        <p:nvSpPr>
          <p:cNvPr id="15" name="CuadroTexto 14">
            <a:extLst>
              <a:ext uri="{FF2B5EF4-FFF2-40B4-BE49-F238E27FC236}">
                <a16:creationId xmlns:a16="http://schemas.microsoft.com/office/drawing/2014/main" id="{A367450C-E09E-D345-080C-460B21C4EBCD}"/>
              </a:ext>
            </a:extLst>
          </p:cNvPr>
          <p:cNvSpPr txBox="1"/>
          <p:nvPr/>
        </p:nvSpPr>
        <p:spPr>
          <a:xfrm>
            <a:off x="570874" y="1680100"/>
            <a:ext cx="11401081" cy="424732"/>
          </a:xfrm>
          <a:prstGeom prst="rect">
            <a:avLst/>
          </a:prstGeom>
          <a:noFill/>
        </p:spPr>
        <p:txBody>
          <a:bodyPr wrap="square" rtlCol="0">
            <a:spAutoFit/>
          </a:bodyPr>
          <a:lstStyle/>
          <a:p>
            <a:pPr>
              <a:lnSpc>
                <a:spcPct val="90000"/>
              </a:lnSpc>
            </a:pPr>
            <a:r>
              <a:rPr lang="es-CO" sz="2400" dirty="0"/>
              <a:t>Emisiones                       Pozos                                 Sísmica 2D                          Sísmica 3D           </a:t>
            </a:r>
          </a:p>
        </p:txBody>
      </p:sp>
      <p:sp>
        <p:nvSpPr>
          <p:cNvPr id="2" name="Título 3">
            <a:extLst>
              <a:ext uri="{FF2B5EF4-FFF2-40B4-BE49-F238E27FC236}">
                <a16:creationId xmlns:a16="http://schemas.microsoft.com/office/drawing/2014/main" id="{7BC8EC45-FBD2-6A72-A736-51380016BF74}"/>
              </a:ext>
            </a:extLst>
          </p:cNvPr>
          <p:cNvSpPr>
            <a:spLocks noGrp="1"/>
          </p:cNvSpPr>
          <p:nvPr>
            <p:ph type="title"/>
          </p:nvPr>
        </p:nvSpPr>
        <p:spPr>
          <a:xfrm>
            <a:off x="1125860" y="265182"/>
            <a:ext cx="9601200" cy="1189038"/>
          </a:xfrm>
        </p:spPr>
        <p:txBody>
          <a:bodyPr>
            <a:normAutofit/>
          </a:bodyPr>
          <a:lstStyle/>
          <a:p>
            <a:r>
              <a:rPr lang="es-ES" sz="6000" noProof="1"/>
              <a:t>DATOS</a:t>
            </a:r>
          </a:p>
        </p:txBody>
      </p:sp>
    </p:spTree>
    <p:extLst>
      <p:ext uri="{BB962C8B-B14F-4D97-AF65-F5344CB8AC3E}">
        <p14:creationId xmlns:p14="http://schemas.microsoft.com/office/powerpoint/2010/main" val="11264772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p:cNvSpPr>
            <a:spLocks noGrp="1"/>
          </p:cNvSpPr>
          <p:nvPr>
            <p:ph type="body" idx="1"/>
          </p:nvPr>
        </p:nvSpPr>
        <p:spPr>
          <a:xfrm>
            <a:off x="7606579" y="188640"/>
            <a:ext cx="4401881" cy="6048672"/>
          </a:xfrm>
        </p:spPr>
        <p:txBody>
          <a:bodyPr>
            <a:normAutofit lnSpcReduction="10000"/>
          </a:bodyPr>
          <a:lstStyle/>
          <a:p>
            <a:pPr algn="just"/>
            <a:r>
              <a:rPr lang="en-US" sz="1800" b="1" dirty="0">
                <a:solidFill>
                  <a:schemeClr val="bg1">
                    <a:lumMod val="95000"/>
                  </a:schemeClr>
                </a:solidFill>
              </a:rPr>
              <a:t>HISTOGRAMA DE DATOS DE EMISIONES</a:t>
            </a:r>
          </a:p>
          <a:p>
            <a:pPr algn="just"/>
            <a:endParaRPr lang="en-US" dirty="0">
              <a:solidFill>
                <a:schemeClr val="tx2"/>
              </a:solidFill>
            </a:endParaRPr>
          </a:p>
          <a:p>
            <a:pPr algn="just"/>
            <a:r>
              <a:rPr lang="en-US" dirty="0">
                <a:solidFill>
                  <a:schemeClr val="tx2"/>
                </a:solidFill>
              </a:rPr>
              <a:t>El </a:t>
            </a:r>
            <a:r>
              <a:rPr lang="en-US" dirty="0" err="1">
                <a:solidFill>
                  <a:schemeClr val="tx2"/>
                </a:solidFill>
              </a:rPr>
              <a:t>eje</a:t>
            </a:r>
            <a:r>
              <a:rPr lang="en-US" dirty="0">
                <a:solidFill>
                  <a:schemeClr val="tx2"/>
                </a:solidFill>
              </a:rPr>
              <a:t> X </a:t>
            </a:r>
            <a:r>
              <a:rPr lang="en-US" dirty="0" err="1">
                <a:solidFill>
                  <a:schemeClr val="tx2"/>
                </a:solidFill>
              </a:rPr>
              <a:t>muestra</a:t>
            </a:r>
            <a:r>
              <a:rPr lang="en-US" dirty="0">
                <a:solidFill>
                  <a:schemeClr val="tx2"/>
                </a:solidFill>
              </a:rPr>
              <a:t> la </a:t>
            </a:r>
            <a:r>
              <a:rPr lang="en-US" dirty="0" err="1">
                <a:solidFill>
                  <a:schemeClr val="tx2"/>
                </a:solidFill>
              </a:rPr>
              <a:t>cantidad</a:t>
            </a:r>
            <a:r>
              <a:rPr lang="en-US" dirty="0">
                <a:solidFill>
                  <a:schemeClr val="tx2"/>
                </a:solidFill>
              </a:rPr>
              <a:t> de </a:t>
            </a:r>
            <a:r>
              <a:rPr lang="en-US" dirty="0" err="1">
                <a:solidFill>
                  <a:schemeClr val="tx2"/>
                </a:solidFill>
              </a:rPr>
              <a:t>emisiones</a:t>
            </a:r>
            <a:r>
              <a:rPr lang="en-US" dirty="0">
                <a:solidFill>
                  <a:schemeClr val="tx2"/>
                </a:solidFill>
              </a:rPr>
              <a:t> </a:t>
            </a:r>
            <a:r>
              <a:rPr lang="en-US" dirty="0" err="1">
                <a:solidFill>
                  <a:schemeClr val="tx2"/>
                </a:solidFill>
              </a:rPr>
              <a:t>generadas</a:t>
            </a:r>
            <a:r>
              <a:rPr lang="en-US" dirty="0">
                <a:solidFill>
                  <a:schemeClr val="tx2"/>
                </a:solidFill>
              </a:rPr>
              <a:t> y </a:t>
            </a:r>
            <a:r>
              <a:rPr lang="en-US" dirty="0" err="1">
                <a:solidFill>
                  <a:schemeClr val="tx2"/>
                </a:solidFill>
              </a:rPr>
              <a:t>el</a:t>
            </a:r>
            <a:r>
              <a:rPr lang="en-US" dirty="0">
                <a:solidFill>
                  <a:schemeClr val="tx2"/>
                </a:solidFill>
              </a:rPr>
              <a:t> </a:t>
            </a:r>
            <a:r>
              <a:rPr lang="en-US" dirty="0" err="1">
                <a:solidFill>
                  <a:schemeClr val="tx2"/>
                </a:solidFill>
              </a:rPr>
              <a:t>eje</a:t>
            </a:r>
            <a:r>
              <a:rPr lang="en-US" dirty="0">
                <a:solidFill>
                  <a:schemeClr val="tx2"/>
                </a:solidFill>
              </a:rPr>
              <a:t> Y </a:t>
            </a:r>
            <a:r>
              <a:rPr lang="en-US" dirty="0" err="1">
                <a:solidFill>
                  <a:schemeClr val="tx2"/>
                </a:solidFill>
              </a:rPr>
              <a:t>nos</a:t>
            </a:r>
            <a:r>
              <a:rPr lang="en-US" dirty="0">
                <a:solidFill>
                  <a:schemeClr val="tx2"/>
                </a:solidFill>
              </a:rPr>
              <a:t> la </a:t>
            </a:r>
            <a:r>
              <a:rPr lang="en-US" dirty="0" err="1">
                <a:solidFill>
                  <a:schemeClr val="tx2"/>
                </a:solidFill>
              </a:rPr>
              <a:t>densidad</a:t>
            </a:r>
            <a:r>
              <a:rPr lang="en-US" dirty="0">
                <a:solidFill>
                  <a:schemeClr val="tx2"/>
                </a:solidFill>
              </a:rPr>
              <a:t> de </a:t>
            </a:r>
            <a:r>
              <a:rPr lang="en-US" dirty="0" err="1">
                <a:solidFill>
                  <a:schemeClr val="tx2"/>
                </a:solidFill>
              </a:rPr>
              <a:t>ciudades</a:t>
            </a:r>
            <a:r>
              <a:rPr lang="en-US" dirty="0">
                <a:solidFill>
                  <a:schemeClr val="tx2"/>
                </a:solidFill>
              </a:rPr>
              <a:t> que </a:t>
            </a:r>
            <a:r>
              <a:rPr lang="en-US" dirty="0" err="1">
                <a:solidFill>
                  <a:schemeClr val="tx2"/>
                </a:solidFill>
              </a:rPr>
              <a:t>generan</a:t>
            </a:r>
            <a:r>
              <a:rPr lang="en-US" dirty="0">
                <a:solidFill>
                  <a:schemeClr val="tx2"/>
                </a:solidFill>
              </a:rPr>
              <a:t> </a:t>
            </a:r>
            <a:r>
              <a:rPr lang="en-US" dirty="0" err="1">
                <a:solidFill>
                  <a:schemeClr val="tx2"/>
                </a:solidFill>
              </a:rPr>
              <a:t>esta</a:t>
            </a:r>
            <a:r>
              <a:rPr lang="en-US" dirty="0">
                <a:solidFill>
                  <a:schemeClr val="tx2"/>
                </a:solidFill>
              </a:rPr>
              <a:t> </a:t>
            </a:r>
            <a:r>
              <a:rPr lang="en-US" dirty="0" err="1">
                <a:solidFill>
                  <a:schemeClr val="tx2"/>
                </a:solidFill>
              </a:rPr>
              <a:t>misma</a:t>
            </a:r>
            <a:r>
              <a:rPr lang="en-US" dirty="0">
                <a:solidFill>
                  <a:schemeClr val="tx2"/>
                </a:solidFill>
              </a:rPr>
              <a:t> </a:t>
            </a:r>
            <a:r>
              <a:rPr lang="en-US" dirty="0" err="1">
                <a:solidFill>
                  <a:schemeClr val="tx2"/>
                </a:solidFill>
              </a:rPr>
              <a:t>cantidad</a:t>
            </a:r>
            <a:r>
              <a:rPr lang="en-US" dirty="0">
                <a:solidFill>
                  <a:schemeClr val="tx2"/>
                </a:solidFill>
              </a:rPr>
              <a:t> de </a:t>
            </a:r>
            <a:r>
              <a:rPr lang="en-US" dirty="0" err="1">
                <a:solidFill>
                  <a:schemeClr val="tx2"/>
                </a:solidFill>
              </a:rPr>
              <a:t>emisiones</a:t>
            </a:r>
            <a:r>
              <a:rPr lang="en-US" dirty="0">
                <a:solidFill>
                  <a:schemeClr val="tx2"/>
                </a:solidFill>
              </a:rPr>
              <a:t>. </a:t>
            </a:r>
          </a:p>
          <a:p>
            <a:pPr algn="just"/>
            <a:endParaRPr lang="en-US" dirty="0">
              <a:solidFill>
                <a:schemeClr val="tx2"/>
              </a:solidFill>
            </a:endParaRPr>
          </a:p>
          <a:p>
            <a:pPr algn="just"/>
            <a:r>
              <a:rPr lang="es-CO" dirty="0">
                <a:solidFill>
                  <a:schemeClr val="tx2"/>
                </a:solidFill>
              </a:rPr>
              <a:t>Se utilizó este método para verificar que no se esté omitiendo alguna ciudad relevante en cuanto a la emisión de CO2, además de las seis ciudades con mayor cantidad de emisiones que ya se han identificado.</a:t>
            </a:r>
          </a:p>
          <a:p>
            <a:pPr algn="just"/>
            <a:endParaRPr lang="es-CO" dirty="0">
              <a:solidFill>
                <a:schemeClr val="tx2"/>
              </a:solidFill>
            </a:endParaRPr>
          </a:p>
          <a:p>
            <a:pPr algn="just"/>
            <a:r>
              <a:rPr lang="es-CO" b="1" u="sng" dirty="0">
                <a:solidFill>
                  <a:schemeClr val="accent1">
                    <a:lumMod val="50000"/>
                  </a:schemeClr>
                </a:solidFill>
              </a:rPr>
              <a:t>Conclusión: </a:t>
            </a:r>
          </a:p>
          <a:p>
            <a:pPr algn="just"/>
            <a:endParaRPr lang="es-CO" b="1" u="sng" dirty="0">
              <a:solidFill>
                <a:schemeClr val="accent1">
                  <a:lumMod val="50000"/>
                </a:schemeClr>
              </a:solidFill>
            </a:endParaRPr>
          </a:p>
          <a:p>
            <a:pPr algn="just"/>
            <a:r>
              <a:rPr lang="es-CO" dirty="0">
                <a:solidFill>
                  <a:schemeClr val="tx2"/>
                </a:solidFill>
              </a:rPr>
              <a:t>Solo las seis ciudades identificadas anteriormente presentan una </a:t>
            </a:r>
            <a:r>
              <a:rPr lang="es-CO" dirty="0" err="1">
                <a:solidFill>
                  <a:schemeClr val="tx2"/>
                </a:solidFill>
              </a:rPr>
              <a:t>una</a:t>
            </a:r>
            <a:r>
              <a:rPr lang="es-CO" dirty="0">
                <a:solidFill>
                  <a:schemeClr val="tx2"/>
                </a:solidFill>
              </a:rPr>
              <a:t> cantidad de emisiones relevante para este estudio, mientras las demás ciudades que se encuentran en la cuenca Sinú San Jacinto, generan de 511 a 6.66 </a:t>
            </a:r>
            <a:r>
              <a:rPr lang="es-CO" dirty="0" err="1">
                <a:solidFill>
                  <a:schemeClr val="tx2"/>
                </a:solidFill>
              </a:rPr>
              <a:t>Kton</a:t>
            </a:r>
            <a:r>
              <a:rPr lang="es-CO" dirty="0">
                <a:solidFill>
                  <a:schemeClr val="tx2"/>
                </a:solidFill>
              </a:rPr>
              <a:t>/año de CO2 de emisiones.</a:t>
            </a:r>
            <a:endParaRPr lang="en-US" dirty="0">
              <a:solidFill>
                <a:schemeClr val="tx2"/>
              </a:solidFill>
            </a:endParaRPr>
          </a:p>
        </p:txBody>
      </p:sp>
      <p:sp>
        <p:nvSpPr>
          <p:cNvPr id="6" name="Subtítulo 5">
            <a:extLst>
              <a:ext uri="{FF2B5EF4-FFF2-40B4-BE49-F238E27FC236}">
                <a16:creationId xmlns:a16="http://schemas.microsoft.com/office/drawing/2014/main" id="{EFECA589-DE6E-76B8-C5EA-6652E3BDEE72}"/>
              </a:ext>
            </a:extLst>
          </p:cNvPr>
          <p:cNvSpPr txBox="1">
            <a:spLocks/>
          </p:cNvSpPr>
          <p:nvPr/>
        </p:nvSpPr>
        <p:spPr>
          <a:xfrm>
            <a:off x="570591" y="2735436"/>
            <a:ext cx="6367123" cy="1288763"/>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0"/>
              </a:spcBef>
              <a:buSzPct val="90000"/>
              <a:buFont typeface="Arial"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600"/>
              </a:spcBef>
              <a:buSzPct val="90000"/>
              <a:buFont typeface="Arial" pitchFamily="34" charset="0"/>
              <a:buNone/>
              <a:defRPr sz="2000" kern="1200">
                <a:solidFill>
                  <a:schemeClr val="tx1">
                    <a:tint val="75000"/>
                  </a:schemeClr>
                </a:solidFill>
                <a:latin typeface="+mn-lt"/>
                <a:ea typeface="+mn-ea"/>
                <a:cs typeface="+mn-cs"/>
              </a:defRPr>
            </a:lvl2pPr>
            <a:lvl3pPr marL="914400" indent="0" algn="ctr" defTabSz="914400" rtl="0" eaLnBrk="1" latinLnBrk="0" hangingPunct="1">
              <a:lnSpc>
                <a:spcPct val="90000"/>
              </a:lnSpc>
              <a:spcBef>
                <a:spcPts val="600"/>
              </a:spcBef>
              <a:buSzPct val="90000"/>
              <a:buFont typeface="Arial" pitchFamily="34" charset="0"/>
              <a:buNone/>
              <a:defRPr sz="1800" kern="1200">
                <a:solidFill>
                  <a:schemeClr val="tx1">
                    <a:tint val="75000"/>
                  </a:schemeClr>
                </a:solidFill>
                <a:latin typeface="+mn-lt"/>
                <a:ea typeface="+mn-ea"/>
                <a:cs typeface="+mn-cs"/>
              </a:defRPr>
            </a:lvl3pPr>
            <a:lvl4pPr marL="13716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4pPr>
            <a:lvl5pPr marL="18288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5pPr>
            <a:lvl6pPr marL="22860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6pPr>
            <a:lvl7pPr marL="27432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7pPr>
            <a:lvl8pPr marL="32004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8pPr>
            <a:lvl9pPr marL="36576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9pPr>
          </a:lstStyle>
          <a:p>
            <a:pPr algn="just">
              <a:lnSpc>
                <a:spcPct val="120000"/>
              </a:lnSpc>
            </a:pPr>
            <a:endParaRPr lang="es-CO" sz="1400" dirty="0">
              <a:solidFill>
                <a:schemeClr val="tx1">
                  <a:lumMod val="75000"/>
                </a:schemeClr>
              </a:solidFill>
            </a:endParaRPr>
          </a:p>
        </p:txBody>
      </p:sp>
      <p:pic>
        <p:nvPicPr>
          <p:cNvPr id="5" name="Imagen 4">
            <a:extLst>
              <a:ext uri="{FF2B5EF4-FFF2-40B4-BE49-F238E27FC236}">
                <a16:creationId xmlns:a16="http://schemas.microsoft.com/office/drawing/2014/main" id="{50284C1B-3895-8247-705F-BC302F7A10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3812" y="1412776"/>
            <a:ext cx="6120680" cy="4735055"/>
          </a:xfrm>
          <a:prstGeom prst="rect">
            <a:avLst/>
          </a:prstGeom>
          <a:ln w="28575">
            <a:solidFill>
              <a:schemeClr val="accent1"/>
            </a:solidFill>
          </a:ln>
        </p:spPr>
      </p:pic>
      <p:sp>
        <p:nvSpPr>
          <p:cNvPr id="7" name="Rectángulo 6">
            <a:extLst>
              <a:ext uri="{FF2B5EF4-FFF2-40B4-BE49-F238E27FC236}">
                <a16:creationId xmlns:a16="http://schemas.microsoft.com/office/drawing/2014/main" id="{39F5594B-50BC-91BE-7603-FB2D27DE1526}"/>
              </a:ext>
            </a:extLst>
          </p:cNvPr>
          <p:cNvSpPr/>
          <p:nvPr/>
        </p:nvSpPr>
        <p:spPr>
          <a:xfrm>
            <a:off x="1346984" y="1556792"/>
            <a:ext cx="936104" cy="4015579"/>
          </a:xfrm>
          <a:prstGeom prst="rect">
            <a:avLst/>
          </a:prstGeom>
          <a:noFill/>
          <a:ln>
            <a:solidFill>
              <a:srgbClr val="FF000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2400"/>
          </a:p>
        </p:txBody>
      </p:sp>
      <p:sp>
        <p:nvSpPr>
          <p:cNvPr id="2" name="Título 1">
            <a:extLst>
              <a:ext uri="{FF2B5EF4-FFF2-40B4-BE49-F238E27FC236}">
                <a16:creationId xmlns:a16="http://schemas.microsoft.com/office/drawing/2014/main" id="{22FB0536-D9A7-E17B-8EE1-25743D0FCD37}"/>
              </a:ext>
            </a:extLst>
          </p:cNvPr>
          <p:cNvSpPr>
            <a:spLocks noGrp="1"/>
          </p:cNvSpPr>
          <p:nvPr>
            <p:ph type="title"/>
          </p:nvPr>
        </p:nvSpPr>
        <p:spPr>
          <a:xfrm>
            <a:off x="474082" y="404664"/>
            <a:ext cx="7132498" cy="914400"/>
          </a:xfrm>
        </p:spPr>
        <p:txBody>
          <a:bodyPr/>
          <a:lstStyle/>
          <a:p>
            <a:r>
              <a:rPr lang="en-US" sz="5100" dirty="0"/>
              <a:t>1. </a:t>
            </a:r>
            <a:r>
              <a:rPr lang="en-US" sz="5100" dirty="0" err="1"/>
              <a:t>Emisiones</a:t>
            </a:r>
            <a:endParaRPr lang="en-US" sz="5100" dirty="0"/>
          </a:p>
        </p:txBody>
      </p:sp>
    </p:spTree>
    <p:extLst>
      <p:ext uri="{BB962C8B-B14F-4D97-AF65-F5344CB8AC3E}">
        <p14:creationId xmlns:p14="http://schemas.microsoft.com/office/powerpoint/2010/main" val="1697383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ángulo 9">
            <a:extLst>
              <a:ext uri="{FF2B5EF4-FFF2-40B4-BE49-F238E27FC236}">
                <a16:creationId xmlns:a16="http://schemas.microsoft.com/office/drawing/2014/main" id="{9D06C3E8-37AC-2941-192D-BD284E92075D}"/>
              </a:ext>
            </a:extLst>
          </p:cNvPr>
          <p:cNvSpPr/>
          <p:nvPr/>
        </p:nvSpPr>
        <p:spPr>
          <a:xfrm>
            <a:off x="7750596" y="332656"/>
            <a:ext cx="4248472" cy="5760640"/>
          </a:xfrm>
          <a:prstGeom prst="rect">
            <a:avLst/>
          </a:prstGeom>
          <a:solidFill>
            <a:srgbClr val="F5EECF"/>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2400"/>
          </a:p>
        </p:txBody>
      </p:sp>
      <p:sp>
        <p:nvSpPr>
          <p:cNvPr id="2" name="Título 1"/>
          <p:cNvSpPr>
            <a:spLocks noGrp="1"/>
          </p:cNvSpPr>
          <p:nvPr>
            <p:ph type="title"/>
          </p:nvPr>
        </p:nvSpPr>
        <p:spPr>
          <a:xfrm>
            <a:off x="474082" y="404664"/>
            <a:ext cx="7132498" cy="914400"/>
          </a:xfrm>
        </p:spPr>
        <p:txBody>
          <a:bodyPr/>
          <a:lstStyle/>
          <a:p>
            <a:r>
              <a:rPr lang="en-US" sz="5100" dirty="0"/>
              <a:t>1. </a:t>
            </a:r>
            <a:r>
              <a:rPr lang="en-US" sz="5100" dirty="0" err="1"/>
              <a:t>Emisiones</a:t>
            </a:r>
            <a:endParaRPr lang="en-US" sz="5100" dirty="0"/>
          </a:p>
        </p:txBody>
      </p:sp>
      <p:sp>
        <p:nvSpPr>
          <p:cNvPr id="3" name="Marcador de texto 2"/>
          <p:cNvSpPr>
            <a:spLocks noGrp="1"/>
          </p:cNvSpPr>
          <p:nvPr>
            <p:ph type="body" idx="1"/>
          </p:nvPr>
        </p:nvSpPr>
        <p:spPr>
          <a:xfrm>
            <a:off x="488061" y="3783829"/>
            <a:ext cx="6768752" cy="1137454"/>
          </a:xfrm>
        </p:spPr>
        <p:txBody>
          <a:bodyPr>
            <a:normAutofit/>
          </a:bodyPr>
          <a:lstStyle/>
          <a:p>
            <a:r>
              <a:rPr lang="en-US" b="1" dirty="0"/>
              <a:t>BARRANQUILLA, MALAMBO Y SOLEDAD </a:t>
            </a:r>
            <a:r>
              <a:rPr lang="en-US" dirty="0" err="1"/>
              <a:t>presentan</a:t>
            </a:r>
            <a:r>
              <a:rPr lang="en-US" dirty="0"/>
              <a:t> </a:t>
            </a:r>
            <a:r>
              <a:rPr lang="en-US" dirty="0" err="1"/>
              <a:t>segun</a:t>
            </a:r>
            <a:r>
              <a:rPr lang="en-US" dirty="0"/>
              <a:t> </a:t>
            </a:r>
            <a:r>
              <a:rPr lang="en-US" dirty="0" err="1"/>
              <a:t>el</a:t>
            </a:r>
            <a:r>
              <a:rPr lang="en-US" dirty="0"/>
              <a:t> </a:t>
            </a:r>
            <a:r>
              <a:rPr lang="en-US" dirty="0" err="1"/>
              <a:t>inventario</a:t>
            </a:r>
            <a:r>
              <a:rPr lang="en-US" dirty="0"/>
              <a:t>, las </a:t>
            </a:r>
            <a:r>
              <a:rPr lang="en-US" dirty="0" err="1"/>
              <a:t>mayores</a:t>
            </a:r>
            <a:r>
              <a:rPr lang="en-US" dirty="0"/>
              <a:t> </a:t>
            </a:r>
            <a:r>
              <a:rPr lang="en-US" dirty="0" err="1"/>
              <a:t>emisiones</a:t>
            </a:r>
            <a:r>
              <a:rPr lang="en-US" dirty="0"/>
              <a:t> </a:t>
            </a:r>
            <a:r>
              <a:rPr lang="en-US" dirty="0" err="1"/>
              <a:t>dentro</a:t>
            </a:r>
            <a:r>
              <a:rPr lang="en-US" dirty="0"/>
              <a:t> del </a:t>
            </a:r>
            <a:r>
              <a:rPr lang="en-US" dirty="0" err="1"/>
              <a:t>limite</a:t>
            </a:r>
            <a:r>
              <a:rPr lang="en-US" dirty="0"/>
              <a:t> de la Cuenca </a:t>
            </a:r>
            <a:r>
              <a:rPr lang="en-US" dirty="0" err="1"/>
              <a:t>Sinu</a:t>
            </a:r>
            <a:r>
              <a:rPr lang="en-US" dirty="0"/>
              <a:t>-San Jacinto; con un 4171.81 </a:t>
            </a:r>
            <a:r>
              <a:rPr lang="en-US" dirty="0" err="1"/>
              <a:t>Kton</a:t>
            </a:r>
            <a:r>
              <a:rPr lang="en-US" dirty="0"/>
              <a:t>/</a:t>
            </a:r>
            <a:r>
              <a:rPr lang="en-US" dirty="0" err="1"/>
              <a:t>año</a:t>
            </a:r>
            <a:r>
              <a:rPr lang="en-US" dirty="0"/>
              <a:t>.</a:t>
            </a:r>
          </a:p>
        </p:txBody>
      </p:sp>
      <p:sp>
        <p:nvSpPr>
          <p:cNvPr id="7" name="Subtítulo 5">
            <a:extLst>
              <a:ext uri="{FF2B5EF4-FFF2-40B4-BE49-F238E27FC236}">
                <a16:creationId xmlns:a16="http://schemas.microsoft.com/office/drawing/2014/main" id="{585E47CC-2BE3-286F-9DFE-DC6365376DBD}"/>
              </a:ext>
            </a:extLst>
          </p:cNvPr>
          <p:cNvSpPr txBox="1">
            <a:spLocks/>
          </p:cNvSpPr>
          <p:nvPr/>
        </p:nvSpPr>
        <p:spPr>
          <a:xfrm>
            <a:off x="786614" y="3445375"/>
            <a:ext cx="6367123" cy="1288763"/>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0"/>
              </a:spcBef>
              <a:buSzPct val="90000"/>
              <a:buFont typeface="Arial"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600"/>
              </a:spcBef>
              <a:buSzPct val="90000"/>
              <a:buFont typeface="Arial" pitchFamily="34" charset="0"/>
              <a:buNone/>
              <a:defRPr sz="2000" kern="1200">
                <a:solidFill>
                  <a:schemeClr val="tx1">
                    <a:tint val="75000"/>
                  </a:schemeClr>
                </a:solidFill>
                <a:latin typeface="+mn-lt"/>
                <a:ea typeface="+mn-ea"/>
                <a:cs typeface="+mn-cs"/>
              </a:defRPr>
            </a:lvl2pPr>
            <a:lvl3pPr marL="914400" indent="0" algn="ctr" defTabSz="914400" rtl="0" eaLnBrk="1" latinLnBrk="0" hangingPunct="1">
              <a:lnSpc>
                <a:spcPct val="90000"/>
              </a:lnSpc>
              <a:spcBef>
                <a:spcPts val="600"/>
              </a:spcBef>
              <a:buSzPct val="90000"/>
              <a:buFont typeface="Arial" pitchFamily="34" charset="0"/>
              <a:buNone/>
              <a:defRPr sz="1800" kern="1200">
                <a:solidFill>
                  <a:schemeClr val="tx1">
                    <a:tint val="75000"/>
                  </a:schemeClr>
                </a:solidFill>
                <a:latin typeface="+mn-lt"/>
                <a:ea typeface="+mn-ea"/>
                <a:cs typeface="+mn-cs"/>
              </a:defRPr>
            </a:lvl3pPr>
            <a:lvl4pPr marL="13716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4pPr>
            <a:lvl5pPr marL="18288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5pPr>
            <a:lvl6pPr marL="22860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6pPr>
            <a:lvl7pPr marL="27432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7pPr>
            <a:lvl8pPr marL="32004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8pPr>
            <a:lvl9pPr marL="36576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9pPr>
          </a:lstStyle>
          <a:p>
            <a:pPr algn="just">
              <a:lnSpc>
                <a:spcPct val="120000"/>
              </a:lnSpc>
            </a:pPr>
            <a:endParaRPr lang="es-CO" sz="1400" dirty="0">
              <a:solidFill>
                <a:schemeClr val="tx1">
                  <a:lumMod val="75000"/>
                </a:schemeClr>
              </a:solidFill>
            </a:endParaRPr>
          </a:p>
        </p:txBody>
      </p:sp>
      <p:pic>
        <p:nvPicPr>
          <p:cNvPr id="8" name="Imagen 7">
            <a:extLst>
              <a:ext uri="{FF2B5EF4-FFF2-40B4-BE49-F238E27FC236}">
                <a16:creationId xmlns:a16="http://schemas.microsoft.com/office/drawing/2014/main" id="{CB3CC62D-1F9B-5128-956E-E3D2B66E98A2}"/>
              </a:ext>
            </a:extLst>
          </p:cNvPr>
          <p:cNvPicPr>
            <a:picLocks noChangeAspect="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43084" t="3407" r="16930" b="90132"/>
          <a:stretch/>
        </p:blipFill>
        <p:spPr>
          <a:xfrm>
            <a:off x="7921880" y="410227"/>
            <a:ext cx="3656284" cy="354477"/>
          </a:xfrm>
          <a:prstGeom prst="rect">
            <a:avLst/>
          </a:prstGeom>
        </p:spPr>
      </p:pic>
      <p:pic>
        <p:nvPicPr>
          <p:cNvPr id="12" name="Imagen 11">
            <a:extLst>
              <a:ext uri="{FF2B5EF4-FFF2-40B4-BE49-F238E27FC236}">
                <a16:creationId xmlns:a16="http://schemas.microsoft.com/office/drawing/2014/main" id="{BF0D3F5B-9721-5572-904B-D799B2ADE3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5780" y="1490997"/>
            <a:ext cx="4070036" cy="2120900"/>
          </a:xfrm>
          <a:prstGeom prst="rect">
            <a:avLst/>
          </a:prstGeom>
          <a:ln w="28575">
            <a:solidFill>
              <a:srgbClr val="326734"/>
            </a:solidFill>
          </a:ln>
        </p:spPr>
      </p:pic>
      <p:sp>
        <p:nvSpPr>
          <p:cNvPr id="16" name="Marcador de texto 2">
            <a:extLst>
              <a:ext uri="{FF2B5EF4-FFF2-40B4-BE49-F238E27FC236}">
                <a16:creationId xmlns:a16="http://schemas.microsoft.com/office/drawing/2014/main" id="{BB4443E3-78F6-17B6-2714-D00AE95ACD48}"/>
              </a:ext>
            </a:extLst>
          </p:cNvPr>
          <p:cNvSpPr txBox="1">
            <a:spLocks/>
          </p:cNvSpPr>
          <p:nvPr/>
        </p:nvSpPr>
        <p:spPr>
          <a:xfrm>
            <a:off x="474082" y="4906070"/>
            <a:ext cx="6768752" cy="1137454"/>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0"/>
              </a:spcBef>
              <a:buSzPct val="90000"/>
              <a:buFont typeface="Arial" pitchFamily="34" charset="0"/>
              <a:buNone/>
              <a:defRPr sz="2000" kern="1200">
                <a:solidFill>
                  <a:schemeClr val="accent1"/>
                </a:solidFill>
                <a:latin typeface="+mn-lt"/>
                <a:ea typeface="+mn-ea"/>
                <a:cs typeface="+mn-cs"/>
              </a:defRPr>
            </a:lvl1pPr>
            <a:lvl2pPr marL="457200" indent="0" algn="l" defTabSz="914400" rtl="0" eaLnBrk="1" latinLnBrk="0" hangingPunct="1">
              <a:lnSpc>
                <a:spcPct val="90000"/>
              </a:lnSpc>
              <a:spcBef>
                <a:spcPts val="600"/>
              </a:spcBef>
              <a:buSzPct val="90000"/>
              <a:buFont typeface="Arial" pitchFamily="34" charset="0"/>
              <a:buNone/>
              <a:defRPr sz="18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600"/>
              </a:spcBef>
              <a:buSzPct val="90000"/>
              <a:buFont typeface="Arial" pitchFamily="34" charset="0"/>
              <a:buNone/>
              <a:defRPr sz="14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600"/>
              </a:spcBef>
              <a:buSzPct val="90000"/>
              <a:buFont typeface="Arial" pitchFamily="34" charset="0"/>
              <a:buNone/>
              <a:defRPr sz="14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600"/>
              </a:spcBef>
              <a:buSzPct val="90000"/>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600"/>
              </a:spcBef>
              <a:buSzPct val="90000"/>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600"/>
              </a:spcBef>
              <a:buSzPct val="90000"/>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600"/>
              </a:spcBef>
              <a:buSzPct val="90000"/>
              <a:buFont typeface="Arial" pitchFamily="34" charset="0"/>
              <a:buNone/>
              <a:defRPr sz="1400" kern="1200">
                <a:solidFill>
                  <a:schemeClr val="tx1">
                    <a:tint val="75000"/>
                  </a:schemeClr>
                </a:solidFill>
                <a:latin typeface="+mn-lt"/>
                <a:ea typeface="+mn-ea"/>
                <a:cs typeface="+mn-cs"/>
              </a:defRPr>
            </a:lvl9pPr>
          </a:lstStyle>
          <a:p>
            <a:r>
              <a:rPr lang="en-US" dirty="0"/>
              <a:t>Y </a:t>
            </a:r>
            <a:r>
              <a:rPr lang="en-US" dirty="0" err="1"/>
              <a:t>seguido</a:t>
            </a:r>
            <a:r>
              <a:rPr lang="en-US" dirty="0"/>
              <a:t> se </a:t>
            </a:r>
            <a:r>
              <a:rPr lang="en-US" dirty="0" err="1"/>
              <a:t>encuentran</a:t>
            </a:r>
            <a:r>
              <a:rPr lang="en-US" dirty="0"/>
              <a:t> </a:t>
            </a:r>
            <a:r>
              <a:rPr lang="en-US" b="1" dirty="0"/>
              <a:t>MARÍA LA BAJA, CARTAGENA Y EL CARMEN DE BOLIVAR </a:t>
            </a:r>
            <a:r>
              <a:rPr lang="en-US" dirty="0"/>
              <a:t>con </a:t>
            </a:r>
            <a:r>
              <a:rPr lang="en-US" dirty="0" err="1"/>
              <a:t>emisiones</a:t>
            </a:r>
            <a:r>
              <a:rPr lang="en-US" dirty="0"/>
              <a:t> de 1869.520 </a:t>
            </a:r>
            <a:r>
              <a:rPr lang="en-US" dirty="0" err="1"/>
              <a:t>Kton</a:t>
            </a:r>
            <a:r>
              <a:rPr lang="en-US" dirty="0"/>
              <a:t>/</a:t>
            </a:r>
            <a:r>
              <a:rPr lang="en-US" dirty="0" err="1"/>
              <a:t>año</a:t>
            </a:r>
            <a:r>
              <a:rPr lang="en-US" dirty="0"/>
              <a:t>.</a:t>
            </a:r>
          </a:p>
        </p:txBody>
      </p:sp>
      <p:pic>
        <p:nvPicPr>
          <p:cNvPr id="5" name="Imagen 4">
            <a:extLst>
              <a:ext uri="{FF2B5EF4-FFF2-40B4-BE49-F238E27FC236}">
                <a16:creationId xmlns:a16="http://schemas.microsoft.com/office/drawing/2014/main" id="{7E763215-B051-4D9F-BFDF-BFF7A9D71A0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59076" y="1758711"/>
            <a:ext cx="2542014" cy="1351903"/>
          </a:xfrm>
          <a:prstGeom prst="rect">
            <a:avLst/>
          </a:prstGeom>
          <a:ln w="38100">
            <a:solidFill>
              <a:srgbClr val="326734"/>
            </a:solidFill>
          </a:ln>
        </p:spPr>
      </p:pic>
      <p:pic>
        <p:nvPicPr>
          <p:cNvPr id="15" name="Imagen 14">
            <a:extLst>
              <a:ext uri="{FF2B5EF4-FFF2-40B4-BE49-F238E27FC236}">
                <a16:creationId xmlns:a16="http://schemas.microsoft.com/office/drawing/2014/main" id="{48396F7E-90AC-8265-9DF8-F980D3A8CFBF}"/>
              </a:ext>
            </a:extLst>
          </p:cNvPr>
          <p:cNvPicPr>
            <a:picLocks noChangeAspect="1"/>
          </p:cNvPicPr>
          <p:nvPr/>
        </p:nvPicPr>
        <p:blipFill rotWithShape="1">
          <a:blip r:embed="rId5">
            <a:extLst>
              <a:ext uri="{28A0092B-C50C-407E-A947-70E740481C1C}">
                <a14:useLocalDpi xmlns:a14="http://schemas.microsoft.com/office/drawing/2010/main" val="0"/>
              </a:ext>
            </a:extLst>
          </a:blip>
          <a:srcRect l="11863" b="23495"/>
          <a:stretch/>
        </p:blipFill>
        <p:spPr>
          <a:xfrm>
            <a:off x="4619832" y="1490996"/>
            <a:ext cx="2590725" cy="2120900"/>
          </a:xfrm>
          <a:prstGeom prst="rect">
            <a:avLst/>
          </a:prstGeom>
          <a:ln w="28575">
            <a:solidFill>
              <a:srgbClr val="326734"/>
            </a:solidFill>
          </a:ln>
        </p:spPr>
      </p:pic>
      <p:grpSp>
        <p:nvGrpSpPr>
          <p:cNvPr id="14" name="Grupo 13">
            <a:extLst>
              <a:ext uri="{FF2B5EF4-FFF2-40B4-BE49-F238E27FC236}">
                <a16:creationId xmlns:a16="http://schemas.microsoft.com/office/drawing/2014/main" id="{04100984-F425-ED56-58D7-4ACD9A48F563}"/>
              </a:ext>
            </a:extLst>
          </p:cNvPr>
          <p:cNvGrpSpPr/>
          <p:nvPr/>
        </p:nvGrpSpPr>
        <p:grpSpPr>
          <a:xfrm>
            <a:off x="7693797" y="835987"/>
            <a:ext cx="3994748" cy="5149622"/>
            <a:chOff x="7693797" y="835987"/>
            <a:chExt cx="3994748" cy="5149622"/>
          </a:xfrm>
        </p:grpSpPr>
        <p:pic>
          <p:nvPicPr>
            <p:cNvPr id="9" name="Imagen 8">
              <a:extLst>
                <a:ext uri="{FF2B5EF4-FFF2-40B4-BE49-F238E27FC236}">
                  <a16:creationId xmlns:a16="http://schemas.microsoft.com/office/drawing/2014/main" id="{17C9B623-254E-D623-B510-472C1BCD89D0}"/>
                </a:ext>
              </a:extLst>
            </p:cNvPr>
            <p:cNvPicPr>
              <a:picLocks noChangeAspect="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t="82686" r="68501"/>
            <a:stretch/>
          </p:blipFill>
          <p:spPr>
            <a:xfrm>
              <a:off x="7693797" y="4941168"/>
              <a:ext cx="2880320" cy="949907"/>
            </a:xfrm>
            <a:prstGeom prst="rect">
              <a:avLst/>
            </a:prstGeom>
          </p:spPr>
        </p:pic>
        <p:pic>
          <p:nvPicPr>
            <p:cNvPr id="11" name="Imagen 10">
              <a:extLst>
                <a:ext uri="{FF2B5EF4-FFF2-40B4-BE49-F238E27FC236}">
                  <a16:creationId xmlns:a16="http://schemas.microsoft.com/office/drawing/2014/main" id="{9F3ADC9E-9E76-98B2-8E0D-E389CDD37FE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050754" y="835987"/>
              <a:ext cx="3637791" cy="5149622"/>
            </a:xfrm>
            <a:prstGeom prst="rect">
              <a:avLst/>
            </a:prstGeom>
          </p:spPr>
        </p:pic>
        <p:pic>
          <p:nvPicPr>
            <p:cNvPr id="4" name="Imagen 3">
              <a:extLst>
                <a:ext uri="{FF2B5EF4-FFF2-40B4-BE49-F238E27FC236}">
                  <a16:creationId xmlns:a16="http://schemas.microsoft.com/office/drawing/2014/main" id="{CE8CF3AA-CD08-E19A-752F-7A41762DF361}"/>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339745" y="1054500"/>
              <a:ext cx="1069576" cy="1222372"/>
            </a:xfrm>
            <a:prstGeom prst="rect">
              <a:avLst/>
            </a:prstGeom>
          </p:spPr>
        </p:pic>
      </p:grpSp>
      <p:sp>
        <p:nvSpPr>
          <p:cNvPr id="13" name="Elipse 12">
            <a:extLst>
              <a:ext uri="{FF2B5EF4-FFF2-40B4-BE49-F238E27FC236}">
                <a16:creationId xmlns:a16="http://schemas.microsoft.com/office/drawing/2014/main" id="{D1B8423D-323F-9482-6922-7BB713578FFD}"/>
              </a:ext>
            </a:extLst>
          </p:cNvPr>
          <p:cNvSpPr/>
          <p:nvPr/>
        </p:nvSpPr>
        <p:spPr>
          <a:xfrm>
            <a:off x="10019186" y="1242183"/>
            <a:ext cx="576064" cy="597768"/>
          </a:xfrm>
          <a:prstGeom prst="ellipse">
            <a:avLst/>
          </a:prstGeom>
          <a:noFill/>
          <a:ln w="38100">
            <a:solidFill>
              <a:srgbClr val="FF000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2400">
              <a:noFill/>
            </a:endParaRPr>
          </a:p>
        </p:txBody>
      </p:sp>
      <p:sp>
        <p:nvSpPr>
          <p:cNvPr id="17" name="Elipse 16">
            <a:extLst>
              <a:ext uri="{FF2B5EF4-FFF2-40B4-BE49-F238E27FC236}">
                <a16:creationId xmlns:a16="http://schemas.microsoft.com/office/drawing/2014/main" id="{0AD474A4-4947-D62F-3EDD-4119080CF4B8}"/>
              </a:ext>
            </a:extLst>
          </p:cNvPr>
          <p:cNvSpPr/>
          <p:nvPr/>
        </p:nvSpPr>
        <p:spPr>
          <a:xfrm rot="20413169">
            <a:off x="9399567" y="1632482"/>
            <a:ext cx="823182" cy="1417207"/>
          </a:xfrm>
          <a:prstGeom prst="ellipse">
            <a:avLst/>
          </a:prstGeom>
          <a:noFill/>
          <a:ln w="38100">
            <a:solidFill>
              <a:srgbClr val="FF000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2400">
              <a:noFill/>
            </a:endParaRPr>
          </a:p>
        </p:txBody>
      </p:sp>
    </p:spTree>
    <p:extLst>
      <p:ext uri="{BB962C8B-B14F-4D97-AF65-F5344CB8AC3E}">
        <p14:creationId xmlns:p14="http://schemas.microsoft.com/office/powerpoint/2010/main" val="746384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500" fill="hold"/>
                                        <p:tgtEl>
                                          <p:spTgt spid="17"/>
                                        </p:tgtEl>
                                        <p:attrNameLst>
                                          <p:attrName>ppt_x</p:attrName>
                                        </p:attrNameLst>
                                      </p:cBhvr>
                                      <p:tavLst>
                                        <p:tav tm="0">
                                          <p:val>
                                            <p:strVal val="#ppt_x"/>
                                          </p:val>
                                        </p:tav>
                                        <p:tav tm="100000">
                                          <p:val>
                                            <p:strVal val="#ppt_x"/>
                                          </p:val>
                                        </p:tav>
                                      </p:tavLst>
                                    </p:anim>
                                    <p:anim calcmode="lin" valueType="num">
                                      <p:cBhvr additive="base">
                                        <p:cTn id="12" dur="500" fill="hold"/>
                                        <p:tgtEl>
                                          <p:spTgt spid="17"/>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500" fill="hold"/>
                                        <p:tgtEl>
                                          <p:spTgt spid="16"/>
                                        </p:tgtEl>
                                        <p:attrNameLst>
                                          <p:attrName>ppt_x</p:attrName>
                                        </p:attrNameLst>
                                      </p:cBhvr>
                                      <p:tavLst>
                                        <p:tav tm="0">
                                          <p:val>
                                            <p:strVal val="#ppt_x"/>
                                          </p:val>
                                        </p:tav>
                                        <p:tav tm="100000">
                                          <p:val>
                                            <p:strVal val="#ppt_x"/>
                                          </p:val>
                                        </p:tav>
                                      </p:tavLst>
                                    </p:anim>
                                    <p:anim calcmode="lin" valueType="num">
                                      <p:cBhvr additive="base">
                                        <p:cTn id="16"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3" grpId="0" animBg="1"/>
      <p:bldP spid="1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60040C1F-ED48-AA9D-962D-40EBE8E87303}"/>
              </a:ext>
            </a:extLst>
          </p:cNvPr>
          <p:cNvSpPr>
            <a:spLocks noGrp="1"/>
          </p:cNvSpPr>
          <p:nvPr>
            <p:ph type="body" idx="1"/>
          </p:nvPr>
        </p:nvSpPr>
        <p:spPr>
          <a:xfrm>
            <a:off x="975501" y="764704"/>
            <a:ext cx="2670639" cy="727248"/>
          </a:xfrm>
        </p:spPr>
        <p:txBody>
          <a:bodyPr>
            <a:normAutofit/>
          </a:bodyPr>
          <a:lstStyle/>
          <a:p>
            <a:r>
              <a:rPr lang="es-CO" sz="1500" dirty="0">
                <a:solidFill>
                  <a:schemeClr val="tx2"/>
                </a:solidFill>
              </a:rPr>
              <a:t>Centroides de Ciudades</a:t>
            </a:r>
          </a:p>
          <a:p>
            <a:r>
              <a:rPr lang="es-CO" sz="1500" dirty="0">
                <a:solidFill>
                  <a:schemeClr val="tx2"/>
                </a:solidFill>
              </a:rPr>
              <a:t>Con mayores emisiones</a:t>
            </a:r>
          </a:p>
        </p:txBody>
      </p:sp>
      <p:sp>
        <p:nvSpPr>
          <p:cNvPr id="8" name="Marcador de texto 2">
            <a:extLst>
              <a:ext uri="{FF2B5EF4-FFF2-40B4-BE49-F238E27FC236}">
                <a16:creationId xmlns:a16="http://schemas.microsoft.com/office/drawing/2014/main" id="{7FB4E0D9-4E6B-B745-287E-0AF2C88035CE}"/>
              </a:ext>
            </a:extLst>
          </p:cNvPr>
          <p:cNvSpPr txBox="1">
            <a:spLocks/>
          </p:cNvSpPr>
          <p:nvPr/>
        </p:nvSpPr>
        <p:spPr>
          <a:xfrm>
            <a:off x="4116359" y="764704"/>
            <a:ext cx="2670639" cy="727248"/>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0"/>
              </a:spcBef>
              <a:buSzPct val="90000"/>
              <a:buFont typeface="Arial" pitchFamily="34" charset="0"/>
              <a:buNone/>
              <a:defRPr sz="2000" kern="1200">
                <a:solidFill>
                  <a:schemeClr val="accent1"/>
                </a:solidFill>
                <a:latin typeface="+mn-lt"/>
                <a:ea typeface="+mn-ea"/>
                <a:cs typeface="+mn-cs"/>
              </a:defRPr>
            </a:lvl1pPr>
            <a:lvl2pPr marL="457200" indent="0" algn="l" defTabSz="914400" rtl="0" eaLnBrk="1" latinLnBrk="0" hangingPunct="1">
              <a:lnSpc>
                <a:spcPct val="90000"/>
              </a:lnSpc>
              <a:spcBef>
                <a:spcPts val="600"/>
              </a:spcBef>
              <a:buSzPct val="90000"/>
              <a:buFont typeface="Arial" pitchFamily="34" charset="0"/>
              <a:buNone/>
              <a:defRPr sz="18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600"/>
              </a:spcBef>
              <a:buSzPct val="90000"/>
              <a:buFont typeface="Arial" pitchFamily="34" charset="0"/>
              <a:buNone/>
              <a:defRPr sz="14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600"/>
              </a:spcBef>
              <a:buSzPct val="90000"/>
              <a:buFont typeface="Arial" pitchFamily="34" charset="0"/>
              <a:buNone/>
              <a:defRPr sz="14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600"/>
              </a:spcBef>
              <a:buSzPct val="90000"/>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600"/>
              </a:spcBef>
              <a:buSzPct val="90000"/>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600"/>
              </a:spcBef>
              <a:buSzPct val="90000"/>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600"/>
              </a:spcBef>
              <a:buSzPct val="90000"/>
              <a:buFont typeface="Arial" pitchFamily="34" charset="0"/>
              <a:buNone/>
              <a:defRPr sz="1400" kern="1200">
                <a:solidFill>
                  <a:schemeClr val="tx1">
                    <a:tint val="75000"/>
                  </a:schemeClr>
                </a:solidFill>
                <a:latin typeface="+mn-lt"/>
                <a:ea typeface="+mn-ea"/>
                <a:cs typeface="+mn-cs"/>
              </a:defRPr>
            </a:lvl9pPr>
          </a:lstStyle>
          <a:p>
            <a:pPr algn="ctr"/>
            <a:r>
              <a:rPr lang="es-CO" sz="1500" dirty="0">
                <a:solidFill>
                  <a:schemeClr val="tx2"/>
                </a:solidFill>
              </a:rPr>
              <a:t>Área más cercana a las mayores fuentes de emisiones</a:t>
            </a:r>
          </a:p>
        </p:txBody>
      </p:sp>
      <p:sp>
        <p:nvSpPr>
          <p:cNvPr id="11" name="Marcador de texto 2">
            <a:extLst>
              <a:ext uri="{FF2B5EF4-FFF2-40B4-BE49-F238E27FC236}">
                <a16:creationId xmlns:a16="http://schemas.microsoft.com/office/drawing/2014/main" id="{95C0509A-65ED-E2CE-C1F2-E088E10EA025}"/>
              </a:ext>
            </a:extLst>
          </p:cNvPr>
          <p:cNvSpPr txBox="1">
            <a:spLocks/>
          </p:cNvSpPr>
          <p:nvPr/>
        </p:nvSpPr>
        <p:spPr>
          <a:xfrm>
            <a:off x="7692567" y="419338"/>
            <a:ext cx="4306501" cy="1137454"/>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0"/>
              </a:spcBef>
              <a:buSzPct val="90000"/>
              <a:buFont typeface="Arial" pitchFamily="34" charset="0"/>
              <a:buNone/>
              <a:defRPr sz="2000" kern="1200">
                <a:solidFill>
                  <a:schemeClr val="accent1"/>
                </a:solidFill>
                <a:latin typeface="+mn-lt"/>
                <a:ea typeface="+mn-ea"/>
                <a:cs typeface="+mn-cs"/>
              </a:defRPr>
            </a:lvl1pPr>
            <a:lvl2pPr marL="457200" indent="0" algn="l" defTabSz="914400" rtl="0" eaLnBrk="1" latinLnBrk="0" hangingPunct="1">
              <a:lnSpc>
                <a:spcPct val="90000"/>
              </a:lnSpc>
              <a:spcBef>
                <a:spcPts val="600"/>
              </a:spcBef>
              <a:buSzPct val="90000"/>
              <a:buFont typeface="Arial" pitchFamily="34" charset="0"/>
              <a:buNone/>
              <a:defRPr sz="18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600"/>
              </a:spcBef>
              <a:buSzPct val="90000"/>
              <a:buFont typeface="Arial" pitchFamily="34" charset="0"/>
              <a:buNone/>
              <a:defRPr sz="14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600"/>
              </a:spcBef>
              <a:buSzPct val="90000"/>
              <a:buFont typeface="Arial" pitchFamily="34" charset="0"/>
              <a:buNone/>
              <a:defRPr sz="14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600"/>
              </a:spcBef>
              <a:buSzPct val="90000"/>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600"/>
              </a:spcBef>
              <a:buSzPct val="90000"/>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600"/>
              </a:spcBef>
              <a:buSzPct val="90000"/>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600"/>
              </a:spcBef>
              <a:buSzPct val="90000"/>
              <a:buFont typeface="Arial" pitchFamily="34" charset="0"/>
              <a:buNone/>
              <a:defRPr sz="1400" kern="1200">
                <a:solidFill>
                  <a:schemeClr val="tx1">
                    <a:tint val="75000"/>
                  </a:schemeClr>
                </a:solidFill>
                <a:latin typeface="+mn-lt"/>
                <a:ea typeface="+mn-ea"/>
                <a:cs typeface="+mn-cs"/>
              </a:defRPr>
            </a:lvl9pPr>
          </a:lstStyle>
          <a:p>
            <a:pPr algn="just"/>
            <a:r>
              <a:rPr lang="en-US" b="1" dirty="0">
                <a:solidFill>
                  <a:schemeClr val="bg1"/>
                </a:solidFill>
              </a:rPr>
              <a:t>ANALISIS DE CIUDADES: FUENTES DE MAYORES EMISIONES</a:t>
            </a:r>
            <a:endParaRPr lang="en-US" dirty="0">
              <a:solidFill>
                <a:schemeClr val="bg1"/>
              </a:solidFill>
            </a:endParaRPr>
          </a:p>
        </p:txBody>
      </p:sp>
      <p:sp>
        <p:nvSpPr>
          <p:cNvPr id="15" name="Marcador de texto 2">
            <a:extLst>
              <a:ext uri="{FF2B5EF4-FFF2-40B4-BE49-F238E27FC236}">
                <a16:creationId xmlns:a16="http://schemas.microsoft.com/office/drawing/2014/main" id="{14E91152-DD16-4131-7E79-3B2CCB423FD9}"/>
              </a:ext>
            </a:extLst>
          </p:cNvPr>
          <p:cNvSpPr txBox="1">
            <a:spLocks/>
          </p:cNvSpPr>
          <p:nvPr/>
        </p:nvSpPr>
        <p:spPr>
          <a:xfrm>
            <a:off x="7708461" y="1291042"/>
            <a:ext cx="4306501" cy="1137454"/>
          </a:xfrm>
          <a:prstGeom prst="rect">
            <a:avLst/>
          </a:prstGeom>
        </p:spPr>
        <p:txBody>
          <a:bodyPr vert="horz" lIns="91440" tIns="45720" rIns="91440" bIns="45720" rtlCol="0" anchor="t">
            <a:normAutofit fontScale="77500" lnSpcReduction="20000"/>
          </a:bodyPr>
          <a:lstStyle>
            <a:lvl1pPr marL="0" indent="0" algn="l" defTabSz="914400" rtl="0" eaLnBrk="1" latinLnBrk="0" hangingPunct="1">
              <a:lnSpc>
                <a:spcPct val="90000"/>
              </a:lnSpc>
              <a:spcBef>
                <a:spcPts val="0"/>
              </a:spcBef>
              <a:buSzPct val="90000"/>
              <a:buFont typeface="Arial" pitchFamily="34" charset="0"/>
              <a:buNone/>
              <a:defRPr sz="2000" kern="1200">
                <a:solidFill>
                  <a:schemeClr val="accent1"/>
                </a:solidFill>
                <a:latin typeface="+mn-lt"/>
                <a:ea typeface="+mn-ea"/>
                <a:cs typeface="+mn-cs"/>
              </a:defRPr>
            </a:lvl1pPr>
            <a:lvl2pPr marL="457200" indent="0" algn="l" defTabSz="914400" rtl="0" eaLnBrk="1" latinLnBrk="0" hangingPunct="1">
              <a:lnSpc>
                <a:spcPct val="90000"/>
              </a:lnSpc>
              <a:spcBef>
                <a:spcPts val="600"/>
              </a:spcBef>
              <a:buSzPct val="90000"/>
              <a:buFont typeface="Arial" pitchFamily="34" charset="0"/>
              <a:buNone/>
              <a:defRPr sz="18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600"/>
              </a:spcBef>
              <a:buSzPct val="90000"/>
              <a:buFont typeface="Arial" pitchFamily="34" charset="0"/>
              <a:buNone/>
              <a:defRPr sz="14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600"/>
              </a:spcBef>
              <a:buSzPct val="90000"/>
              <a:buFont typeface="Arial" pitchFamily="34" charset="0"/>
              <a:buNone/>
              <a:defRPr sz="14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600"/>
              </a:spcBef>
              <a:buSzPct val="90000"/>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600"/>
              </a:spcBef>
              <a:buSzPct val="90000"/>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600"/>
              </a:spcBef>
              <a:buSzPct val="90000"/>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600"/>
              </a:spcBef>
              <a:buSzPct val="90000"/>
              <a:buFont typeface="Arial" pitchFamily="34" charset="0"/>
              <a:buNone/>
              <a:defRPr sz="1400" kern="1200">
                <a:solidFill>
                  <a:schemeClr val="tx1">
                    <a:tint val="75000"/>
                  </a:schemeClr>
                </a:solidFill>
                <a:latin typeface="+mn-lt"/>
                <a:ea typeface="+mn-ea"/>
                <a:cs typeface="+mn-cs"/>
              </a:defRPr>
            </a:lvl9pPr>
          </a:lstStyle>
          <a:p>
            <a:pPr marL="342900" indent="-342900">
              <a:buFont typeface="Arial" panose="020B0604020202020204" pitchFamily="34" charset="0"/>
              <a:buChar char="•"/>
            </a:pPr>
            <a:r>
              <a:rPr lang="en-US" dirty="0">
                <a:solidFill>
                  <a:schemeClr val="tx2"/>
                </a:solidFill>
              </a:rPr>
              <a:t>Barranquilla</a:t>
            </a:r>
          </a:p>
          <a:p>
            <a:pPr marL="342900" indent="-342900">
              <a:buFont typeface="Arial" panose="020B0604020202020204" pitchFamily="34" charset="0"/>
              <a:buChar char="•"/>
            </a:pPr>
            <a:r>
              <a:rPr lang="en-US" dirty="0">
                <a:solidFill>
                  <a:schemeClr val="tx2"/>
                </a:solidFill>
              </a:rPr>
              <a:t>Malambo</a:t>
            </a:r>
          </a:p>
          <a:p>
            <a:pPr marL="342900" indent="-342900">
              <a:buFont typeface="Arial" panose="020B0604020202020204" pitchFamily="34" charset="0"/>
              <a:buChar char="•"/>
            </a:pPr>
            <a:r>
              <a:rPr lang="en-US" dirty="0">
                <a:solidFill>
                  <a:schemeClr val="tx2"/>
                </a:solidFill>
              </a:rPr>
              <a:t>Soledad </a:t>
            </a:r>
          </a:p>
          <a:p>
            <a:pPr marL="342900" indent="-342900">
              <a:buFont typeface="Arial" panose="020B0604020202020204" pitchFamily="34" charset="0"/>
              <a:buChar char="•"/>
            </a:pPr>
            <a:r>
              <a:rPr lang="en-US" dirty="0">
                <a:solidFill>
                  <a:schemeClr val="tx2"/>
                </a:solidFill>
              </a:rPr>
              <a:t>María la Baja</a:t>
            </a:r>
          </a:p>
          <a:p>
            <a:pPr marL="342900" indent="-342900">
              <a:buFont typeface="Arial" panose="020B0604020202020204" pitchFamily="34" charset="0"/>
              <a:buChar char="•"/>
            </a:pPr>
            <a:r>
              <a:rPr lang="en-US" dirty="0">
                <a:solidFill>
                  <a:schemeClr val="tx2"/>
                </a:solidFill>
              </a:rPr>
              <a:t>Cartagena </a:t>
            </a:r>
          </a:p>
          <a:p>
            <a:pPr marL="342900" indent="-342900">
              <a:buFont typeface="Arial" panose="020B0604020202020204" pitchFamily="34" charset="0"/>
              <a:buChar char="•"/>
            </a:pPr>
            <a:r>
              <a:rPr lang="en-US" dirty="0">
                <a:solidFill>
                  <a:schemeClr val="tx2"/>
                </a:solidFill>
              </a:rPr>
              <a:t>El carmen de bolivar .</a:t>
            </a:r>
          </a:p>
        </p:txBody>
      </p:sp>
      <p:pic>
        <p:nvPicPr>
          <p:cNvPr id="17" name="Imagen 16">
            <a:extLst>
              <a:ext uri="{FF2B5EF4-FFF2-40B4-BE49-F238E27FC236}">
                <a16:creationId xmlns:a16="http://schemas.microsoft.com/office/drawing/2014/main" id="{4FDFB9BD-010B-AEE8-8552-57EAE6E56188}"/>
              </a:ext>
            </a:extLst>
          </p:cNvPr>
          <p:cNvPicPr>
            <a:picLocks noChangeAspect="1"/>
          </p:cNvPicPr>
          <p:nvPr/>
        </p:nvPicPr>
        <p:blipFill rotWithShape="1">
          <a:blip r:embed="rId2">
            <a:extLst>
              <a:ext uri="{28A0092B-C50C-407E-A947-70E740481C1C}">
                <a14:useLocalDpi xmlns:a14="http://schemas.microsoft.com/office/drawing/2010/main" val="0"/>
              </a:ext>
            </a:extLst>
          </a:blip>
          <a:srcRect r="67328" b="93052"/>
          <a:stretch/>
        </p:blipFill>
        <p:spPr>
          <a:xfrm>
            <a:off x="7683319" y="2572512"/>
            <a:ext cx="4221340" cy="416832"/>
          </a:xfrm>
          <a:prstGeom prst="rect">
            <a:avLst/>
          </a:prstGeom>
        </p:spPr>
      </p:pic>
      <p:pic>
        <p:nvPicPr>
          <p:cNvPr id="18" name="Imagen 17">
            <a:extLst>
              <a:ext uri="{FF2B5EF4-FFF2-40B4-BE49-F238E27FC236}">
                <a16:creationId xmlns:a16="http://schemas.microsoft.com/office/drawing/2014/main" id="{C298C62A-D945-340C-65A7-AF721E209CE3}"/>
              </a:ext>
            </a:extLst>
          </p:cNvPr>
          <p:cNvPicPr>
            <a:picLocks noChangeAspect="1"/>
          </p:cNvPicPr>
          <p:nvPr/>
        </p:nvPicPr>
        <p:blipFill rotWithShape="1">
          <a:blip r:embed="rId2">
            <a:extLst>
              <a:ext uri="{28A0092B-C50C-407E-A947-70E740481C1C}">
                <a14:useLocalDpi xmlns:a14="http://schemas.microsoft.com/office/drawing/2010/main" val="0"/>
              </a:ext>
            </a:extLst>
          </a:blip>
          <a:srcRect t="90446" r="56999" b="-2825"/>
          <a:stretch/>
        </p:blipFill>
        <p:spPr>
          <a:xfrm>
            <a:off x="7678624" y="3008726"/>
            <a:ext cx="4221340" cy="564290"/>
          </a:xfrm>
          <a:prstGeom prst="rect">
            <a:avLst/>
          </a:prstGeom>
        </p:spPr>
      </p:pic>
      <p:pic>
        <p:nvPicPr>
          <p:cNvPr id="20" name="Imagen 19">
            <a:extLst>
              <a:ext uri="{FF2B5EF4-FFF2-40B4-BE49-F238E27FC236}">
                <a16:creationId xmlns:a16="http://schemas.microsoft.com/office/drawing/2014/main" id="{814624D9-5559-6D70-BB5C-4807C827F6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94612" y="3573016"/>
            <a:ext cx="3406435" cy="1524132"/>
          </a:xfrm>
          <a:prstGeom prst="rect">
            <a:avLst/>
          </a:prstGeom>
          <a:ln w="57150">
            <a:solidFill>
              <a:schemeClr val="accent1">
                <a:lumMod val="75000"/>
              </a:schemeClr>
            </a:solidFill>
          </a:ln>
        </p:spPr>
      </p:pic>
      <p:grpSp>
        <p:nvGrpSpPr>
          <p:cNvPr id="26" name="Grupo 25">
            <a:extLst>
              <a:ext uri="{FF2B5EF4-FFF2-40B4-BE49-F238E27FC236}">
                <a16:creationId xmlns:a16="http://schemas.microsoft.com/office/drawing/2014/main" id="{DBACD106-D999-E0D1-4263-53172023DFE6}"/>
              </a:ext>
            </a:extLst>
          </p:cNvPr>
          <p:cNvGrpSpPr/>
          <p:nvPr/>
        </p:nvGrpSpPr>
        <p:grpSpPr>
          <a:xfrm>
            <a:off x="525509" y="1351909"/>
            <a:ext cx="3138065" cy="4442214"/>
            <a:chOff x="448649" y="1334460"/>
            <a:chExt cx="3138065" cy="4442214"/>
          </a:xfrm>
        </p:grpSpPr>
        <p:pic>
          <p:nvPicPr>
            <p:cNvPr id="12" name="Imagen 11">
              <a:extLst>
                <a:ext uri="{FF2B5EF4-FFF2-40B4-BE49-F238E27FC236}">
                  <a16:creationId xmlns:a16="http://schemas.microsoft.com/office/drawing/2014/main" id="{9C6E427B-C66B-BD14-7A30-C676BBD76F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8649" y="1334460"/>
              <a:ext cx="3138065" cy="4442214"/>
            </a:xfrm>
            <a:prstGeom prst="rect">
              <a:avLst/>
            </a:prstGeom>
          </p:spPr>
        </p:pic>
        <p:cxnSp>
          <p:nvCxnSpPr>
            <p:cNvPr id="5" name="Conector recto 4">
              <a:extLst>
                <a:ext uri="{FF2B5EF4-FFF2-40B4-BE49-F238E27FC236}">
                  <a16:creationId xmlns:a16="http://schemas.microsoft.com/office/drawing/2014/main" id="{7FBD134C-7E2E-8C6F-03BB-CE4C991CD2BD}"/>
                </a:ext>
              </a:extLst>
            </p:cNvPr>
            <p:cNvCxnSpPr>
              <a:cxnSpLocks/>
            </p:cNvCxnSpPr>
            <p:nvPr/>
          </p:nvCxnSpPr>
          <p:spPr>
            <a:xfrm>
              <a:off x="2985247" y="1412776"/>
              <a:ext cx="0" cy="4295500"/>
            </a:xfrm>
            <a:prstGeom prst="line">
              <a:avLst/>
            </a:prstGeom>
            <a:ln w="3175">
              <a:solidFill>
                <a:schemeClr val="bg1">
                  <a:lumMod val="75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10" name="Conector recto 9">
              <a:extLst>
                <a:ext uri="{FF2B5EF4-FFF2-40B4-BE49-F238E27FC236}">
                  <a16:creationId xmlns:a16="http://schemas.microsoft.com/office/drawing/2014/main" id="{6EFB2678-F825-DC0A-1065-58C81EEB4DE6}"/>
                </a:ext>
              </a:extLst>
            </p:cNvPr>
            <p:cNvCxnSpPr>
              <a:cxnSpLocks/>
            </p:cNvCxnSpPr>
            <p:nvPr/>
          </p:nvCxnSpPr>
          <p:spPr>
            <a:xfrm>
              <a:off x="2494012" y="1437756"/>
              <a:ext cx="0" cy="4295500"/>
            </a:xfrm>
            <a:prstGeom prst="line">
              <a:avLst/>
            </a:prstGeom>
            <a:ln w="3175">
              <a:solidFill>
                <a:schemeClr val="bg1">
                  <a:lumMod val="75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13" name="Conector recto 12">
              <a:extLst>
                <a:ext uri="{FF2B5EF4-FFF2-40B4-BE49-F238E27FC236}">
                  <a16:creationId xmlns:a16="http://schemas.microsoft.com/office/drawing/2014/main" id="{F55187EC-F9D1-A16B-7776-5669A0004564}"/>
                </a:ext>
              </a:extLst>
            </p:cNvPr>
            <p:cNvCxnSpPr>
              <a:cxnSpLocks/>
            </p:cNvCxnSpPr>
            <p:nvPr/>
          </p:nvCxnSpPr>
          <p:spPr>
            <a:xfrm>
              <a:off x="1989956" y="1412776"/>
              <a:ext cx="0" cy="4295500"/>
            </a:xfrm>
            <a:prstGeom prst="line">
              <a:avLst/>
            </a:prstGeom>
            <a:ln w="3175">
              <a:solidFill>
                <a:schemeClr val="bg1">
                  <a:lumMod val="75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14" name="Conector recto 13">
              <a:extLst>
                <a:ext uri="{FF2B5EF4-FFF2-40B4-BE49-F238E27FC236}">
                  <a16:creationId xmlns:a16="http://schemas.microsoft.com/office/drawing/2014/main" id="{2A9A8E78-33F1-F30A-28AD-21776B59BA0C}"/>
                </a:ext>
              </a:extLst>
            </p:cNvPr>
            <p:cNvCxnSpPr>
              <a:cxnSpLocks/>
            </p:cNvCxnSpPr>
            <p:nvPr/>
          </p:nvCxnSpPr>
          <p:spPr>
            <a:xfrm>
              <a:off x="1485900" y="1412776"/>
              <a:ext cx="0" cy="4295500"/>
            </a:xfrm>
            <a:prstGeom prst="line">
              <a:avLst/>
            </a:prstGeom>
            <a:ln w="3175">
              <a:solidFill>
                <a:schemeClr val="bg1">
                  <a:lumMod val="75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21" name="Conector recto 20">
              <a:extLst>
                <a:ext uri="{FF2B5EF4-FFF2-40B4-BE49-F238E27FC236}">
                  <a16:creationId xmlns:a16="http://schemas.microsoft.com/office/drawing/2014/main" id="{B25E76D4-880B-4F83-5484-3DB54B3D54DB}"/>
                </a:ext>
              </a:extLst>
            </p:cNvPr>
            <p:cNvCxnSpPr>
              <a:cxnSpLocks/>
            </p:cNvCxnSpPr>
            <p:nvPr/>
          </p:nvCxnSpPr>
          <p:spPr>
            <a:xfrm>
              <a:off x="981844" y="2428496"/>
              <a:ext cx="0" cy="3304760"/>
            </a:xfrm>
            <a:prstGeom prst="line">
              <a:avLst/>
            </a:prstGeom>
            <a:ln w="3175">
              <a:solidFill>
                <a:schemeClr val="bg1">
                  <a:lumMod val="75000"/>
                </a:schemeClr>
              </a:solidFill>
              <a:miter lim="800000"/>
            </a:ln>
          </p:spPr>
          <p:style>
            <a:lnRef idx="1">
              <a:schemeClr val="accent1"/>
            </a:lnRef>
            <a:fillRef idx="0">
              <a:schemeClr val="accent1"/>
            </a:fillRef>
            <a:effectRef idx="0">
              <a:schemeClr val="accent1"/>
            </a:effectRef>
            <a:fontRef idx="minor">
              <a:schemeClr val="tx1"/>
            </a:fontRef>
          </p:style>
        </p:cxnSp>
        <p:pic>
          <p:nvPicPr>
            <p:cNvPr id="24" name="Imagen 23">
              <a:extLst>
                <a:ext uri="{FF2B5EF4-FFF2-40B4-BE49-F238E27FC236}">
                  <a16:creationId xmlns:a16="http://schemas.microsoft.com/office/drawing/2014/main" id="{CD7EA3EB-241E-3479-1B45-A0242CFCBCB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4613" y="1470062"/>
              <a:ext cx="864110" cy="987554"/>
            </a:xfrm>
            <a:prstGeom prst="rect">
              <a:avLst/>
            </a:prstGeom>
          </p:spPr>
        </p:pic>
      </p:grpSp>
      <p:grpSp>
        <p:nvGrpSpPr>
          <p:cNvPr id="27" name="Grupo 26">
            <a:extLst>
              <a:ext uri="{FF2B5EF4-FFF2-40B4-BE49-F238E27FC236}">
                <a16:creationId xmlns:a16="http://schemas.microsoft.com/office/drawing/2014/main" id="{CE38AC86-F2A7-0695-8BD1-E7906A310941}"/>
              </a:ext>
            </a:extLst>
          </p:cNvPr>
          <p:cNvGrpSpPr/>
          <p:nvPr/>
        </p:nvGrpSpPr>
        <p:grpSpPr>
          <a:xfrm>
            <a:off x="3877601" y="1351909"/>
            <a:ext cx="3138065" cy="4442214"/>
            <a:chOff x="448649" y="1334460"/>
            <a:chExt cx="3138065" cy="4442214"/>
          </a:xfrm>
        </p:grpSpPr>
        <p:pic>
          <p:nvPicPr>
            <p:cNvPr id="28" name="Imagen 27">
              <a:extLst>
                <a:ext uri="{FF2B5EF4-FFF2-40B4-BE49-F238E27FC236}">
                  <a16:creationId xmlns:a16="http://schemas.microsoft.com/office/drawing/2014/main" id="{2A2C2977-AD9C-BE7A-E832-07B88CCE4CA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8649" y="1334460"/>
              <a:ext cx="3138065" cy="4442214"/>
            </a:xfrm>
            <a:prstGeom prst="rect">
              <a:avLst/>
            </a:prstGeom>
          </p:spPr>
        </p:pic>
        <p:cxnSp>
          <p:nvCxnSpPr>
            <p:cNvPr id="29" name="Conector recto 28">
              <a:extLst>
                <a:ext uri="{FF2B5EF4-FFF2-40B4-BE49-F238E27FC236}">
                  <a16:creationId xmlns:a16="http://schemas.microsoft.com/office/drawing/2014/main" id="{1CBC9A67-8438-A5FB-1A03-1D634B8D9310}"/>
                </a:ext>
              </a:extLst>
            </p:cNvPr>
            <p:cNvCxnSpPr>
              <a:cxnSpLocks/>
            </p:cNvCxnSpPr>
            <p:nvPr/>
          </p:nvCxnSpPr>
          <p:spPr>
            <a:xfrm>
              <a:off x="2985247" y="1412776"/>
              <a:ext cx="0" cy="4295500"/>
            </a:xfrm>
            <a:prstGeom prst="line">
              <a:avLst/>
            </a:prstGeom>
            <a:ln w="3175">
              <a:solidFill>
                <a:schemeClr val="bg1">
                  <a:lumMod val="75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30" name="Conector recto 29">
              <a:extLst>
                <a:ext uri="{FF2B5EF4-FFF2-40B4-BE49-F238E27FC236}">
                  <a16:creationId xmlns:a16="http://schemas.microsoft.com/office/drawing/2014/main" id="{0093E3D9-39E2-A16B-14A3-23487613EF85}"/>
                </a:ext>
              </a:extLst>
            </p:cNvPr>
            <p:cNvCxnSpPr>
              <a:cxnSpLocks/>
            </p:cNvCxnSpPr>
            <p:nvPr/>
          </p:nvCxnSpPr>
          <p:spPr>
            <a:xfrm>
              <a:off x="2494012" y="1437756"/>
              <a:ext cx="0" cy="4295500"/>
            </a:xfrm>
            <a:prstGeom prst="line">
              <a:avLst/>
            </a:prstGeom>
            <a:ln w="3175">
              <a:solidFill>
                <a:schemeClr val="bg1">
                  <a:lumMod val="75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31" name="Conector recto 30">
              <a:extLst>
                <a:ext uri="{FF2B5EF4-FFF2-40B4-BE49-F238E27FC236}">
                  <a16:creationId xmlns:a16="http://schemas.microsoft.com/office/drawing/2014/main" id="{0358554D-04D0-72BB-9A45-C4AC800318B7}"/>
                </a:ext>
              </a:extLst>
            </p:cNvPr>
            <p:cNvCxnSpPr>
              <a:cxnSpLocks/>
            </p:cNvCxnSpPr>
            <p:nvPr/>
          </p:nvCxnSpPr>
          <p:spPr>
            <a:xfrm>
              <a:off x="1989956" y="1412776"/>
              <a:ext cx="0" cy="4295500"/>
            </a:xfrm>
            <a:prstGeom prst="line">
              <a:avLst/>
            </a:prstGeom>
            <a:ln w="3175">
              <a:solidFill>
                <a:schemeClr val="bg1">
                  <a:lumMod val="75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32" name="Conector recto 31">
              <a:extLst>
                <a:ext uri="{FF2B5EF4-FFF2-40B4-BE49-F238E27FC236}">
                  <a16:creationId xmlns:a16="http://schemas.microsoft.com/office/drawing/2014/main" id="{7B3284DB-23C3-6F7E-B176-EFF0C16219AF}"/>
                </a:ext>
              </a:extLst>
            </p:cNvPr>
            <p:cNvCxnSpPr>
              <a:cxnSpLocks/>
            </p:cNvCxnSpPr>
            <p:nvPr/>
          </p:nvCxnSpPr>
          <p:spPr>
            <a:xfrm>
              <a:off x="1485900" y="1412776"/>
              <a:ext cx="0" cy="4295500"/>
            </a:xfrm>
            <a:prstGeom prst="line">
              <a:avLst/>
            </a:prstGeom>
            <a:ln w="3175">
              <a:solidFill>
                <a:schemeClr val="bg1">
                  <a:lumMod val="75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33" name="Conector recto 32">
              <a:extLst>
                <a:ext uri="{FF2B5EF4-FFF2-40B4-BE49-F238E27FC236}">
                  <a16:creationId xmlns:a16="http://schemas.microsoft.com/office/drawing/2014/main" id="{56BB94B4-3B5B-C9E9-F4D6-F6D58F62DD7D}"/>
                </a:ext>
              </a:extLst>
            </p:cNvPr>
            <p:cNvCxnSpPr>
              <a:cxnSpLocks/>
            </p:cNvCxnSpPr>
            <p:nvPr/>
          </p:nvCxnSpPr>
          <p:spPr>
            <a:xfrm>
              <a:off x="981844" y="2428496"/>
              <a:ext cx="0" cy="3304760"/>
            </a:xfrm>
            <a:prstGeom prst="line">
              <a:avLst/>
            </a:prstGeom>
            <a:ln w="3175">
              <a:solidFill>
                <a:schemeClr val="bg1">
                  <a:lumMod val="75000"/>
                </a:schemeClr>
              </a:solidFill>
              <a:miter lim="800000"/>
            </a:ln>
          </p:spPr>
          <p:style>
            <a:lnRef idx="1">
              <a:schemeClr val="accent1"/>
            </a:lnRef>
            <a:fillRef idx="0">
              <a:schemeClr val="accent1"/>
            </a:fillRef>
            <a:effectRef idx="0">
              <a:schemeClr val="accent1"/>
            </a:effectRef>
            <a:fontRef idx="minor">
              <a:schemeClr val="tx1"/>
            </a:fontRef>
          </p:style>
        </p:cxnSp>
        <p:pic>
          <p:nvPicPr>
            <p:cNvPr id="34" name="Imagen 33">
              <a:extLst>
                <a:ext uri="{FF2B5EF4-FFF2-40B4-BE49-F238E27FC236}">
                  <a16:creationId xmlns:a16="http://schemas.microsoft.com/office/drawing/2014/main" id="{46BF64C2-9655-9042-B338-DBBA47FF4BE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4613" y="1470062"/>
              <a:ext cx="864110" cy="987554"/>
            </a:xfrm>
            <a:prstGeom prst="rect">
              <a:avLst/>
            </a:prstGeom>
          </p:spPr>
        </p:pic>
      </p:grpSp>
    </p:spTree>
    <p:extLst>
      <p:ext uri="{BB962C8B-B14F-4D97-AF65-F5344CB8AC3E}">
        <p14:creationId xmlns:p14="http://schemas.microsoft.com/office/powerpoint/2010/main" val="12448447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coLiving_16x9">
  <a:themeElements>
    <a:clrScheme name="EcoLiving">
      <a:dk1>
        <a:srgbClr val="404040"/>
      </a:dk1>
      <a:lt1>
        <a:sysClr val="window" lastClr="FFFFFF"/>
      </a:lt1>
      <a:dk2>
        <a:srgbClr val="000000"/>
      </a:dk2>
      <a:lt2>
        <a:srgbClr val="F5EECF"/>
      </a:lt2>
      <a:accent1>
        <a:srgbClr val="488E4A"/>
      </a:accent1>
      <a:accent2>
        <a:srgbClr val="6595BC"/>
      </a:accent2>
      <a:accent3>
        <a:srgbClr val="CB6933"/>
      </a:accent3>
      <a:accent4>
        <a:srgbClr val="D4BC49"/>
      </a:accent4>
      <a:accent5>
        <a:srgbClr val="8F5C31"/>
      </a:accent5>
      <a:accent6>
        <a:srgbClr val="6E7588"/>
      </a:accent6>
      <a:hlink>
        <a:srgbClr val="B1754C"/>
      </a:hlink>
      <a:folHlink>
        <a:srgbClr val="6595BC"/>
      </a:folHlink>
    </a:clrScheme>
    <a:fontScheme name="EcoLiving_16x9">
      <a:majorFont>
        <a:latin typeface="Cambria"/>
        <a:ea typeface=""/>
        <a:cs typeface=""/>
      </a:majorFont>
      <a:minorFont>
        <a:latin typeface="Cambria"/>
        <a:ea typeface=""/>
        <a:cs typeface=""/>
      </a:minorFont>
    </a:fontScheme>
    <a:fmtScheme name="EcoLiving_16x9">
      <a:fillStyleLst>
        <a:solidFill>
          <a:schemeClr val="phClr"/>
        </a:solidFill>
        <a:gradFill rotWithShape="1">
          <a:gsLst>
            <a:gs pos="0">
              <a:schemeClr val="phClr">
                <a:tint val="60000"/>
                <a:satMod val="250000"/>
              </a:schemeClr>
            </a:gs>
            <a:gs pos="35000">
              <a:schemeClr val="phClr">
                <a:tint val="47000"/>
                <a:satMod val="275000"/>
              </a:schemeClr>
            </a:gs>
            <a:gs pos="100000">
              <a:schemeClr val="phClr">
                <a:tint val="25000"/>
                <a:satMod val="300000"/>
              </a:schemeClr>
            </a:gs>
          </a:gsLst>
          <a:lin ang="16200000" scaled="1"/>
        </a:gradFill>
        <a:solidFill>
          <a:schemeClr val="phClr">
            <a:satMod val="110000"/>
          </a:schemeClr>
        </a:solidFill>
      </a:fillStyleLst>
      <a:lnStyleLst>
        <a:ln w="12700" cap="flat" cmpd="sng" algn="ctr">
          <a:solidFill>
            <a:schemeClr val="phClr">
              <a:shade val="95000"/>
              <a:satMod val="105000"/>
            </a:schemeClr>
          </a:solidFill>
          <a:miter lim="800000"/>
        </a:ln>
        <a:ln w="28575" cap="flat" cmpd="sng" algn="ctr">
          <a:solidFill>
            <a:schemeClr val="phClr"/>
          </a:solidFill>
          <a:miter lim="800000"/>
        </a:ln>
        <a:ln w="41275" cap="flat" cmpd="sng" algn="ctr">
          <a:solidFill>
            <a:schemeClr val="phClr"/>
          </a:solidFill>
          <a:miter lim="800000"/>
        </a:ln>
      </a:lnStyleLst>
      <a:effectStyleLst>
        <a:effectStyle>
          <a:effectLst/>
        </a:effectStyle>
        <a:effectStyle>
          <a:effectLst>
            <a:outerShdw blurRad="39999" dist="23000" dir="5400000" algn="bl" rotWithShape="0">
              <a:srgbClr val="000000">
                <a:alpha val="40000"/>
              </a:srgbClr>
            </a:outerShdw>
          </a:effectLst>
        </a:effectStyle>
        <a:effectStyle>
          <a:effectLst>
            <a:outerShdw blurRad="38100" dist="19050" dir="5400000" algn="bl" rotWithShape="0">
              <a:srgbClr val="000000">
                <a:alpha val="60000"/>
              </a:srgbClr>
            </a:outerShdw>
          </a:effectLst>
          <a:scene3d>
            <a:camera prst="orthographicFront">
              <a:rot lat="0" lon="0" rev="0"/>
            </a:camera>
            <a:lightRig rig="balanced" dir="l"/>
          </a:scene3d>
          <a:sp3d prstMaterial="plastic">
            <a:bevelT w="38100" h="31750"/>
          </a:sp3d>
        </a:effectStyle>
      </a:effectStyleLst>
      <a:bgFillStyleLst>
        <a:solidFill>
          <a:schemeClr val="phClr"/>
        </a:solidFill>
        <a:gradFill rotWithShape="1">
          <a:gsLst>
            <a:gs pos="0">
              <a:schemeClr val="phClr">
                <a:tint val="100000"/>
                <a:lumMod val="100000"/>
              </a:schemeClr>
            </a:gs>
            <a:gs pos="100000">
              <a:schemeClr val="phClr">
                <a:tint val="80000"/>
              </a:schemeClr>
            </a:gs>
          </a:gsLst>
          <a:lin ang="5400000" scaled="0"/>
        </a:gradFill>
        <a:blipFill>
          <a:blip xmlns:r="http://schemas.openxmlformats.org/officeDocument/2006/relationships" r:embed="rId1">
            <a:duotone>
              <a:schemeClr val="phClr">
                <a:shade val="12000"/>
                <a:satMod val="240000"/>
              </a:schemeClr>
              <a:schemeClr val="phClr">
                <a:tint val="65000"/>
              </a:schemeClr>
            </a:duotone>
          </a:blip>
          <a:stretch/>
        </a:blipFill>
      </a:bgFillStyleLst>
    </a:fmtScheme>
  </a:themeElements>
  <a:objectDefaults>
    <a:spDef>
      <a:spPr>
        <a:ln>
          <a:miter lim="800000"/>
        </a:ln>
      </a:spPr>
      <a:bodyPr rtlCol="0" anchor="ctr"/>
      <a:lstStyle>
        <a:defPPr algn="ctr">
          <a:defRPr sz="2400"/>
        </a:defPPr>
      </a:lstStyle>
      <a:style>
        <a:lnRef idx="2">
          <a:schemeClr val="accent1">
            <a:shade val="50000"/>
          </a:schemeClr>
        </a:lnRef>
        <a:fillRef idx="1">
          <a:schemeClr val="accent1"/>
        </a:fillRef>
        <a:effectRef idx="0">
          <a:schemeClr val="accent1"/>
        </a:effectRef>
        <a:fontRef idx="minor">
          <a:schemeClr val="lt1"/>
        </a:fontRef>
      </a:style>
    </a:spDef>
    <a:lnDef>
      <a:spPr>
        <a:ln w="28575">
          <a:miter lim="800000"/>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nSpc>
            <a:spcPct val="90000"/>
          </a:lnSpc>
          <a:defRPr sz="2400"/>
        </a:defPPr>
      </a:lstStyle>
    </a:txDef>
  </a:objectDefaults>
  <a:extraClrSchemeLst/>
</a:theme>
</file>

<file path=ppt/theme/theme2.xml><?xml version="1.0" encoding="utf-8"?>
<a:theme xmlns:a="http://schemas.openxmlformats.org/drawingml/2006/main" name="Office Theme">
  <a:themeElements>
    <a:clrScheme name="EcoLiving">
      <a:dk1>
        <a:srgbClr val="404040"/>
      </a:dk1>
      <a:lt1>
        <a:sysClr val="window" lastClr="FFFFFF"/>
      </a:lt1>
      <a:dk2>
        <a:srgbClr val="000000"/>
      </a:dk2>
      <a:lt2>
        <a:srgbClr val="F5EECF"/>
      </a:lt2>
      <a:accent1>
        <a:srgbClr val="488E4A"/>
      </a:accent1>
      <a:accent2>
        <a:srgbClr val="6595BC"/>
      </a:accent2>
      <a:accent3>
        <a:srgbClr val="CB6933"/>
      </a:accent3>
      <a:accent4>
        <a:srgbClr val="D4BC49"/>
      </a:accent4>
      <a:accent5>
        <a:srgbClr val="8F5C31"/>
      </a:accent5>
      <a:accent6>
        <a:srgbClr val="6E7588"/>
      </a:accent6>
      <a:hlink>
        <a:srgbClr val="B1754C"/>
      </a:hlink>
      <a:folHlink>
        <a:srgbClr val="6595BC"/>
      </a:folHlink>
    </a:clrScheme>
    <a:fontScheme name="EcoLiving">
      <a:majorFont>
        <a:latin typeface="Cambria"/>
        <a:ea typeface=""/>
        <a:cs typeface=""/>
      </a:majorFont>
      <a:minorFont>
        <a:latin typeface="Cambri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miter lim="800000"/>
        </a:ln>
        <a:ln w="25400" cap="flat" cmpd="sng" algn="ctr">
          <a:solidFill>
            <a:schemeClr val="phClr"/>
          </a:solidFill>
          <a:miter lim="800000"/>
        </a:ln>
        <a:ln w="38100" cap="flat" cmpd="sng" algn="ctr">
          <a:solidFill>
            <a:schemeClr val="phClr"/>
          </a:solidFill>
          <a:miter lim="800000"/>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EcoLiving">
      <a:dk1>
        <a:srgbClr val="404040"/>
      </a:dk1>
      <a:lt1>
        <a:sysClr val="window" lastClr="FFFFFF"/>
      </a:lt1>
      <a:dk2>
        <a:srgbClr val="000000"/>
      </a:dk2>
      <a:lt2>
        <a:srgbClr val="F5EECF"/>
      </a:lt2>
      <a:accent1>
        <a:srgbClr val="488E4A"/>
      </a:accent1>
      <a:accent2>
        <a:srgbClr val="6595BC"/>
      </a:accent2>
      <a:accent3>
        <a:srgbClr val="CB6933"/>
      </a:accent3>
      <a:accent4>
        <a:srgbClr val="D4BC49"/>
      </a:accent4>
      <a:accent5>
        <a:srgbClr val="8F5C31"/>
      </a:accent5>
      <a:accent6>
        <a:srgbClr val="6E7588"/>
      </a:accent6>
      <a:hlink>
        <a:srgbClr val="B1754C"/>
      </a:hlink>
      <a:folHlink>
        <a:srgbClr val="6595BC"/>
      </a:folHlink>
    </a:clrScheme>
    <a:fontScheme name="EcoLiving">
      <a:majorFont>
        <a:latin typeface="Cambria"/>
        <a:ea typeface=""/>
        <a:cs typeface=""/>
      </a:majorFont>
      <a:minorFont>
        <a:latin typeface="Cambri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miter lim="800000"/>
        </a:ln>
        <a:ln w="25400" cap="flat" cmpd="sng" algn="ctr">
          <a:solidFill>
            <a:schemeClr val="phClr"/>
          </a:solidFill>
          <a:miter lim="800000"/>
        </a:ln>
        <a:ln w="38100" cap="flat" cmpd="sng" algn="ctr">
          <a:solidFill>
            <a:schemeClr val="phClr"/>
          </a:solidFill>
          <a:miter lim="800000"/>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TemplateFile" ma:contentTypeID="0x010100DE95A0C693CEB341887D38A4A2B58B45040072C752107C5A7B47AA91A1EE638E6F1F" ma:contentTypeVersion="55" ma:contentTypeDescription="Create a new document." ma:contentTypeScope="" ma:versionID="3c98c83416931a21d43ed007fda5e4dd">
  <xsd:schema xmlns:xsd="http://www.w3.org/2001/XMLSchema" xmlns:xs="http://www.w3.org/2001/XMLSchema" xmlns:p="http://schemas.microsoft.com/office/2006/metadata/properties" xmlns:ns2="2958f784-0ef9-4616-b22d-512a8cad1f0d" xmlns:ns3="fb5acd76-e9f3-4601-9d69-91f53ab96ae6" targetNamespace="http://schemas.microsoft.com/office/2006/metadata/properties" ma:root="true" ma:fieldsID="938018c4f46d99993d20879d4e9ddff8" ns2:_="" ns3:_="">
    <xsd:import namespace="2958f784-0ef9-4616-b22d-512a8cad1f0d"/>
    <xsd:import namespace="fb5acd76-e9f3-4601-9d69-91f53ab96ae6"/>
    <xsd:element name="properties">
      <xsd:complexType>
        <xsd:sequence>
          <xsd:element name="documentManagement">
            <xsd:complexType>
              <xsd:all>
                <xsd:element ref="ns2:AcquiredFrom" minOccurs="0"/>
                <xsd:element ref="ns2:UACurrentWords" minOccurs="0"/>
                <xsd:element ref="ns2:TPApplication" minOccurs="0"/>
                <xsd:element ref="ns2:ApprovalLog" minOccurs="0"/>
                <xsd:element ref="ns2:ApprovalStatus" minOccurs="0"/>
                <xsd:element ref="ns2:AssetStart" minOccurs="0"/>
                <xsd:element ref="ns2:AssetExpire" minOccurs="0"/>
                <xsd:element ref="ns2:AssetId" minOccurs="0"/>
                <xsd:element ref="ns2:IsSearchable" minOccurs="0"/>
                <xsd:element ref="ns2:AssetType" minOccurs="0"/>
                <xsd:element ref="ns2:APAuthor" minOccurs="0"/>
                <xsd:element ref="ns2:AverageRating" minOccurs="0"/>
                <xsd:element ref="ns2:BlockPublish" minOccurs="0"/>
                <xsd:element ref="ns2:BugNumber" minOccurs="0"/>
                <xsd:element ref="ns2:CampaignTagsTaxHTField0" minOccurs="0"/>
                <xsd:element ref="ns2:TPClientViewer" minOccurs="0"/>
                <xsd:element ref="ns2:ClipArtFilename" minOccurs="0"/>
                <xsd:element ref="ns2:TPCommandLine" minOccurs="0"/>
                <xsd:element ref="ns2:TPComponent" minOccurs="0"/>
                <xsd:element ref="ns2:ContentItem" minOccurs="0"/>
                <xsd:element ref="ns2:CrawlForDependencies" minOccurs="0"/>
                <xsd:element ref="ns2:CSXHash" minOccurs="0"/>
                <xsd:element ref="ns2:CSXSubmissionMarket" minOccurs="0"/>
                <xsd:element ref="ns2:CSXUpdate" minOccurs="0"/>
                <xsd:element ref="ns2:IntlLangReviewDate" minOccurs="0"/>
                <xsd:element ref="ns2:IsDeleted" minOccurs="0"/>
                <xsd:element ref="ns2:APDescription" minOccurs="0"/>
                <xsd:element ref="ns2:DirectSourceMarket" minOccurs="0"/>
                <xsd:element ref="ns2:Downloads" minOccurs="0"/>
                <xsd:element ref="ns2:DSATActionTaken" minOccurs="0"/>
                <xsd:element ref="ns2:APEditor" minOccurs="0"/>
                <xsd:element ref="ns2:EditorialStatus" minOccurs="0"/>
                <xsd:element ref="ns2:EditorialTags" minOccurs="0"/>
                <xsd:element ref="ns2:TPExecutable" minOccurs="0"/>
                <xsd:element ref="ns2:FeatureTagsTaxHTField0" minOccurs="0"/>
                <xsd:element ref="ns2:TPFriendlyName" minOccurs="0"/>
                <xsd:element ref="ns2:FriendlyTitle" minOccurs="0"/>
                <xsd:element ref="ns2:PrimaryImageGen" minOccurs="0"/>
                <xsd:element ref="ns2:HandoffToMSDN" minOccurs="0"/>
                <xsd:element ref="ns2:InProjectListLookup" minOccurs="0"/>
                <xsd:element ref="ns2:TPInstallLocation" minOccurs="0"/>
                <xsd:element ref="ns2:InternalTagsTaxHTField0" minOccurs="0"/>
                <xsd:element ref="ns2:IntlLangReview" minOccurs="0"/>
                <xsd:element ref="ns2:IntlLangReviewer" minOccurs="0"/>
                <xsd:element ref="ns2:MarketSpecific" minOccurs="0"/>
                <xsd:element ref="ns2:LastCompleteVersionLookup" minOccurs="0"/>
                <xsd:element ref="ns2:LastHandOff" minOccurs="0"/>
                <xsd:element ref="ns2:LastModifiedDateTime" minOccurs="0"/>
                <xsd:element ref="ns2:LastPreviewErrorLookup" minOccurs="0"/>
                <xsd:element ref="ns2:LastPreviewResultLookup" minOccurs="0"/>
                <xsd:element ref="ns2:LastPreviewAttemptDateLookup" minOccurs="0"/>
                <xsd:element ref="ns2:LastPreviewedByLookup" minOccurs="0"/>
                <xsd:element ref="ns2:LastPreviewTimeLookup" minOccurs="0"/>
                <xsd:element ref="ns2:LastPreviewVersionLookup" minOccurs="0"/>
                <xsd:element ref="ns2:LastPublishErrorLookup" minOccurs="0"/>
                <xsd:element ref="ns2:LastPublishResultLookup" minOccurs="0"/>
                <xsd:element ref="ns2:LastPublishAttemptDateLookup" minOccurs="0"/>
                <xsd:element ref="ns2:LastPublishedByLookup" minOccurs="0"/>
                <xsd:element ref="ns2:LastPublishTimeLookup" minOccurs="0"/>
                <xsd:element ref="ns2:LastPublishVersionLookup" minOccurs="0"/>
                <xsd:element ref="ns2:TPLaunchHelpLinkType" minOccurs="0"/>
                <xsd:element ref="ns2:LegacyData" minOccurs="0"/>
                <xsd:element ref="ns2:TPLaunchHelpLink" minOccurs="0"/>
                <xsd:element ref="ns2:LocComments" minOccurs="0"/>
                <xsd:element ref="ns2:LocLastLocAttemptVersionLookup" minOccurs="0"/>
                <xsd:element ref="ns2:LocLastLocAttemptVersionTypeLookup" minOccurs="0"/>
                <xsd:element ref="ns2:LocManualTestRequired" minOccurs="0"/>
                <xsd:element ref="ns2:LocMarketGroupTiers2" minOccurs="0"/>
                <xsd:element ref="ns2:LocNewPublishedVersionLookup" minOccurs="0"/>
                <xsd:element ref="ns2:LocOverallHandbackStatusLookup" minOccurs="0"/>
                <xsd:element ref="ns2:LocOverallLocStatusLookup" minOccurs="0"/>
                <xsd:element ref="ns2:LocOverallPreviewStatusLookup" minOccurs="0"/>
                <xsd:element ref="ns2:LocOverallPublishStatusLookup" minOccurs="0"/>
                <xsd:element ref="ns2:IntlLocPriority" minOccurs="0"/>
                <xsd:element ref="ns2:LocProcessedForHandoffsLookup" minOccurs="0"/>
                <xsd:element ref="ns2:LocProcessedForMarketsLookup" minOccurs="0"/>
                <xsd:element ref="ns2:LocPublishedDependentAssetsLookup" minOccurs="0"/>
                <xsd:element ref="ns2:LocPublishedLinkedAssetsLookup" minOccurs="0"/>
                <xsd:element ref="ns2:LocRecommendedHandoff" minOccurs="0"/>
                <xsd:element ref="ns2:LocalizationTagsTaxHTField0" minOccurs="0"/>
                <xsd:element ref="ns2:MachineTranslated" minOccurs="0"/>
                <xsd:element ref="ns2:Manager" minOccurs="0"/>
                <xsd:element ref="ns2:Markets" minOccurs="0"/>
                <xsd:element ref="ns2:Milestone" minOccurs="0"/>
                <xsd:element ref="ns2:TPNamespace" minOccurs="0"/>
                <xsd:element ref="ns2:NumericId" minOccurs="0"/>
                <xsd:element ref="ns2:NumOfRatingsLookup" minOccurs="0"/>
                <xsd:element ref="ns2:OOCacheId" minOccurs="0"/>
                <xsd:element ref="ns2:OpenTemplate" minOccurs="0"/>
                <xsd:element ref="ns2:OriginAsset" minOccurs="0"/>
                <xsd:element ref="ns2:OriginalRelease" minOccurs="0"/>
                <xsd:element ref="ns2:OriginalSourceMarket" minOccurs="0"/>
                <xsd:element ref="ns2:OutputCachingOn" minOccurs="0"/>
                <xsd:element ref="ns2:ParentAssetId" minOccurs="0"/>
                <xsd:element ref="ns2:PlannedPubDate" minOccurs="0"/>
                <xsd:element ref="ns2:PolicheckWords" minOccurs="0"/>
                <xsd:element ref="ns2:BusinessGroup" minOccurs="0"/>
                <xsd:element ref="ns2:UAProjectedTotalWords" minOccurs="0"/>
                <xsd:element ref="ns2:Provider" minOccurs="0"/>
                <xsd:element ref="ns2:Providers" minOccurs="0"/>
                <xsd:element ref="ns2:PublishStatusLookup" minOccurs="0"/>
                <xsd:element ref="ns2:PublishTargets" minOccurs="0"/>
                <xsd:element ref="ns2:RecommendationsModifier" minOccurs="0"/>
                <xsd:element ref="ns2:ArtSampleDocs" minOccurs="0"/>
                <xsd:element ref="ns2:ScenarioTagsTaxHTField0" minOccurs="0"/>
                <xsd:element ref="ns2:ShowIn" minOccurs="0"/>
                <xsd:element ref="ns2:SourceTitle" minOccurs="0"/>
                <xsd:element ref="ns2:CSXSubmissionDate" minOccurs="0"/>
                <xsd:element ref="ns2:SubmitterId" minOccurs="0"/>
                <xsd:element ref="ns2:TaxCatchAll" minOccurs="0"/>
                <xsd:element ref="ns2:TaxCatchAllLabel" minOccurs="0"/>
                <xsd:element ref="ns2:TemplateStatus" minOccurs="0"/>
                <xsd:element ref="ns2:TemplateTemplateType" minOccurs="0"/>
                <xsd:element ref="ns2:ThumbnailAssetId" minOccurs="0"/>
                <xsd:element ref="ns2:TimesCloned" minOccurs="0"/>
                <xsd:element ref="ns2:TrustLevel" minOccurs="0"/>
                <xsd:element ref="ns2:UALocComments" minOccurs="0"/>
                <xsd:element ref="ns2:UALocRecommendation" minOccurs="0"/>
                <xsd:element ref="ns2:UANotes" minOccurs="0"/>
                <xsd:element ref="ns2:TPAppVersion" minOccurs="0"/>
                <xsd:element ref="ns2:VoteCount" minOccurs="0"/>
                <xsd:element ref="ns3:Description0" minOccurs="0"/>
                <xsd:element ref="ns3:Componen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958f784-0ef9-4616-b22d-512a8cad1f0d" elementFormDefault="qualified">
    <xsd:import namespace="http://schemas.microsoft.com/office/2006/documentManagement/types"/>
    <xsd:import namespace="http://schemas.microsoft.com/office/infopath/2007/PartnerControls"/>
    <xsd:element name="AcquiredFrom" ma:index="1" nillable="true" ma:displayName="Acquired From" ma:default="Internal MS" ma:internalName="AcquiredFrom" ma:readOnly="false">
      <xsd:simpleType>
        <xsd:restriction base="dms:Choice">
          <xsd:enumeration value="Internal MS"/>
          <xsd:enumeration value="Community"/>
          <xsd:enumeration value="MVP"/>
          <xsd:enumeration value="Publisher"/>
          <xsd:enumeration value="Partner"/>
          <xsd:enumeration value="None"/>
        </xsd:restriction>
      </xsd:simpleType>
    </xsd:element>
    <xsd:element name="UACurrentWords" ma:index="2" nillable="true" ma:displayName="Actual Word Count" ma:default="" ma:internalName="UACurrentWords" ma:readOnly="false">
      <xsd:simpleType>
        <xsd:restriction base="dms:Unknown"/>
      </xsd:simpleType>
    </xsd:element>
    <xsd:element name="TPApplication" ma:index="3" nillable="true" ma:displayName="Application to Open Template With" ma:default="" ma:internalName="TPApplication">
      <xsd:simpleType>
        <xsd:restriction base="dms:Text"/>
      </xsd:simpleType>
    </xsd:element>
    <xsd:element name="ApprovalLog" ma:index="4" nillable="true" ma:displayName="Approval Log" ma:default="" ma:hidden="true" ma:internalName="ApprovalLog" ma:readOnly="false">
      <xsd:simpleType>
        <xsd:restriction base="dms:Note"/>
      </xsd:simpleType>
    </xsd:element>
    <xsd:element name="ApprovalStatus" ma:index="5" nillable="true" ma:displayName="Approval Status" ma:default="InProgress" ma:internalName="ApprovalStatus" ma:readOnly="false">
      <xsd:simpleType>
        <xsd:restriction base="dms:Choice">
          <xsd:enumeration value="InProgress"/>
          <xsd:enumeration value="Rejected"/>
          <xsd:enumeration value="Questionable"/>
          <xsd:enumeration value="ApprovedAutomatic"/>
          <xsd:enumeration value="ApprovedManual"/>
          <xsd:enumeration value="On Hold"/>
          <xsd:enumeration value="Needs Review"/>
          <xsd:enumeration value="A Violation"/>
          <xsd:enumeration value="Unpublished Violation"/>
        </xsd:restriction>
      </xsd:simpleType>
    </xsd:element>
    <xsd:element name="AssetStart" ma:index="6" nillable="true" ma:displayName="Asset Begin Date" ma:default="[Today]" ma:internalName="AssetStart" ma:readOnly="false">
      <xsd:simpleType>
        <xsd:restriction base="dms:DateTime"/>
      </xsd:simpleType>
    </xsd:element>
    <xsd:element name="AssetExpire" ma:index="7" nillable="true" ma:displayName="Asset End Date" ma:default="2029-01-01T00:00:00Z" ma:internalName="AssetExpire" ma:readOnly="false">
      <xsd:simpleType>
        <xsd:restriction base="dms:DateTime"/>
      </xsd:simpleType>
    </xsd:element>
    <xsd:element name="AssetId" ma:index="8" nillable="true" ma:displayName="Asset ID" ma:default="" ma:indexed="true" ma:internalName="AssetId" ma:readOnly="false">
      <xsd:simpleType>
        <xsd:restriction base="dms:Text">
          <xsd:maxLength value="255"/>
        </xsd:restriction>
      </xsd:simpleType>
    </xsd:element>
    <xsd:element name="IsSearchable" ma:index="9" nillable="true" ma:displayName="Asset Searchable?" ma:default="true" ma:internalName="IsSearchable" ma:readOnly="false">
      <xsd:simpleType>
        <xsd:restriction base="dms:Boolean"/>
      </xsd:simpleType>
    </xsd:element>
    <xsd:element name="AssetType" ma:index="10" nillable="true" ma:displayName="Asset Type" ma:default="" ma:internalName="AssetType" ma:readOnly="false">
      <xsd:simpleType>
        <xsd:restriction base="dms:Unknown"/>
      </xsd:simpleType>
    </xsd:element>
    <xsd:element name="APAuthor" ma:index="11" nillable="true" ma:displayName="Author" ma:default="" ma:list="UserInfo" ma:internalName="APAuth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AverageRating" ma:index="12" nillable="true" ma:displayName="Average Rating" ma:internalName="AverageRating" ma:readOnly="false">
      <xsd:simpleType>
        <xsd:restriction base="dms:Text"/>
      </xsd:simpleType>
    </xsd:element>
    <xsd:element name="BlockPublish" ma:index="13" nillable="true" ma:displayName="Block from Publishing?" ma:default="" ma:internalName="BlockPublish" ma:readOnly="false">
      <xsd:simpleType>
        <xsd:restriction base="dms:Boolean"/>
      </xsd:simpleType>
    </xsd:element>
    <xsd:element name="BugNumber" ma:index="14" nillable="true" ma:displayName="Bug Number" ma:default="" ma:internalName="BugNumber" ma:readOnly="false">
      <xsd:simpleType>
        <xsd:restriction base="dms:Text"/>
      </xsd:simpleType>
    </xsd:element>
    <xsd:element name="CampaignTagsTaxHTField0" ma:index="16" nillable="true" ma:taxonomy="true" ma:internalName="CampaignTagsTaxHTField0" ma:taxonomyFieldName="CampaignTags" ma:displayName="Campaigns" ma:readOnly="false" ma:default="" ma:fieldId="{ca69c71e-a029-4733-aca1-cabc27411b08}" ma:taxonomyMulti="true" ma:sspId="8f79753a-75d3-41f5-8ca3-40b843941b4f" ma:termSetId="ca0e50d4-faa1-44ce-961e-bb1441c60e66" ma:anchorId="00000000-0000-0000-0000-000000000000" ma:open="false" ma:isKeyword="false">
      <xsd:complexType>
        <xsd:sequence>
          <xsd:element ref="pc:Terms" minOccurs="0" maxOccurs="1"/>
        </xsd:sequence>
      </xsd:complexType>
    </xsd:element>
    <xsd:element name="TPClientViewer" ma:index="17" nillable="true" ma:displayName="Client Viewer" ma:default="" ma:internalName="TPClientViewer">
      <xsd:simpleType>
        <xsd:restriction base="dms:Text"/>
      </xsd:simpleType>
    </xsd:element>
    <xsd:element name="ClipArtFilename" ma:index="18" nillable="true" ma:displayName="Clip Art Name" ma:default="" ma:internalName="ClipArtFilename" ma:readOnly="false">
      <xsd:simpleType>
        <xsd:restriction base="dms:Text"/>
      </xsd:simpleType>
    </xsd:element>
    <xsd:element name="TPCommandLine" ma:index="19" nillable="true" ma:displayName="Command Line" ma:default="" ma:internalName="TPCommandLine">
      <xsd:simpleType>
        <xsd:restriction base="dms:Text"/>
      </xsd:simpleType>
    </xsd:element>
    <xsd:element name="TPComponent" ma:index="20" nillable="true" ma:displayName="Component" ma:default="" ma:internalName="TPComponent">
      <xsd:simpleType>
        <xsd:restriction base="dms:Text"/>
      </xsd:simpleType>
    </xsd:element>
    <xsd:element name="ContentItem" ma:index="21" nillable="true" ma:displayName="Content Item" ma:default="" ma:hidden="true" ma:internalName="ContentItem" ma:readOnly="false">
      <xsd:simpleType>
        <xsd:restriction base="dms:Unknown"/>
      </xsd:simpleType>
    </xsd:element>
    <xsd:element name="CrawlForDependencies" ma:index="23" nillable="true" ma:displayName="Crawl for Dependencies?" ma:default="true" ma:internalName="CrawlForDependencies" ma:readOnly="false">
      <xsd:simpleType>
        <xsd:restriction base="dms:Boolean"/>
      </xsd:simpleType>
    </xsd:element>
    <xsd:element name="CSXHash" ma:index="26" nillable="true" ma:displayName="CSX Hash" ma:default="" ma:indexed="true" ma:internalName="CSXHash" ma:readOnly="false">
      <xsd:simpleType>
        <xsd:restriction base="dms:Text"/>
      </xsd:simpleType>
    </xsd:element>
    <xsd:element name="CSXSubmissionMarket" ma:index="27" nillable="true" ma:displayName="CSX Submission Market" ma:default="" ma:list="{8D80075B-F8CE-48D6-9BD2-D195F7E115A9}" ma:internalName="CSXSubmissionMarket" ma:readOnly="false" ma:showField="MarketName" ma:web="2958f784-0ef9-4616-b22d-512a8cad1f0d">
      <xsd:simpleType>
        <xsd:restriction base="dms:Lookup"/>
      </xsd:simpleType>
    </xsd:element>
    <xsd:element name="CSXUpdate" ma:index="28" nillable="true" ma:displayName="CSX Updated?" ma:default="false" ma:internalName="CSXUpdate" ma:readOnly="false">
      <xsd:simpleType>
        <xsd:restriction base="dms:Boolean"/>
      </xsd:simpleType>
    </xsd:element>
    <xsd:element name="IntlLangReviewDate" ma:index="29" nillable="true" ma:displayName="Date to Complete Intl QA" ma:default="" ma:internalName="IntlLangReviewDate" ma:readOnly="false">
      <xsd:simpleType>
        <xsd:restriction base="dms:DateTime"/>
      </xsd:simpleType>
    </xsd:element>
    <xsd:element name="IsDeleted" ma:index="30" nillable="true" ma:displayName="Deleted?" ma:default="" ma:internalName="IsDeleted" ma:readOnly="false">
      <xsd:simpleType>
        <xsd:restriction base="dms:Boolean"/>
      </xsd:simpleType>
    </xsd:element>
    <xsd:element name="APDescription" ma:index="31" nillable="true" ma:displayName="Description" ma:default="" ma:internalName="APDescription" ma:readOnly="false">
      <xsd:simpleType>
        <xsd:restriction base="dms:Note"/>
      </xsd:simpleType>
    </xsd:element>
    <xsd:element name="DirectSourceMarket" ma:index="32" nillable="true" ma:displayName="Direct Source Market Group" ma:default="" ma:internalName="DirectSourceMarket" ma:readOnly="false">
      <xsd:simpleType>
        <xsd:restriction base="dms:Text"/>
      </xsd:simpleType>
    </xsd:element>
    <xsd:element name="Downloads" ma:index="33" nillable="true" ma:displayName="Downloads" ma:default="0" ma:hidden="true" ma:internalName="Downloads" ma:readOnly="false">
      <xsd:simpleType>
        <xsd:restriction base="dms:Unknown"/>
      </xsd:simpleType>
    </xsd:element>
    <xsd:element name="DSATActionTaken" ma:index="34" nillable="true" ma:displayName="DSAT Action Taken" ma:default="" ma:internalName="DSATActionTaken" ma:readOnly="false">
      <xsd:simpleType>
        <xsd:restriction base="dms:Choice">
          <xsd:enumeration value="Best Bets"/>
          <xsd:enumeration value="Expire"/>
          <xsd:enumeration value="Hide"/>
          <xsd:enumeration value="None"/>
        </xsd:restriction>
      </xsd:simpleType>
    </xsd:element>
    <xsd:element name="APEditor" ma:index="35" nillable="true" ma:displayName="Editor" ma:default="" ma:list="UserInfo" ma:internalName="APEdit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ditorialStatus" ma:index="36" nillable="true" ma:displayName="Editorial Status" ma:default="" ma:internalName="EditorialStatus" ma:readOnly="false">
      <xsd:simpleType>
        <xsd:restriction base="dms:Unknown"/>
      </xsd:simpleType>
    </xsd:element>
    <xsd:element name="EditorialTags" ma:index="37" nillable="true" ma:displayName="Editorial Tags" ma:default="" ma:internalName="EditorialTags">
      <xsd:simpleType>
        <xsd:restriction base="dms:Unknown"/>
      </xsd:simpleType>
    </xsd:element>
    <xsd:element name="TPExecutable" ma:index="38" nillable="true" ma:displayName="Executable" ma:default="" ma:internalName="TPExecutable">
      <xsd:simpleType>
        <xsd:restriction base="dms:Text"/>
      </xsd:simpleType>
    </xsd:element>
    <xsd:element name="FeatureTagsTaxHTField0" ma:index="40" nillable="true" ma:taxonomy="true" ma:internalName="FeatureTagsTaxHTField0" ma:taxonomyFieldName="FeatureTags" ma:displayName="Features" ma:readOnly="false" ma:default="" ma:fieldId="{9327d1a0-1a14-4b12-a74c-0f320f972977}" ma:taxonomyMulti="true" ma:sspId="8f79753a-75d3-41f5-8ca3-40b843941b4f" ma:termSetId="f1ab6845-967d-4854-a0ba-4ec07f0f8113" ma:anchorId="00000000-0000-0000-0000-000000000000" ma:open="false" ma:isKeyword="false">
      <xsd:complexType>
        <xsd:sequence>
          <xsd:element ref="pc:Terms" minOccurs="0" maxOccurs="1"/>
        </xsd:sequence>
      </xsd:complexType>
    </xsd:element>
    <xsd:element name="TPFriendlyName" ma:index="41" nillable="true" ma:displayName="Friendly Name" ma:default="" ma:internalName="TPFriendlyName">
      <xsd:simpleType>
        <xsd:restriction base="dms:Text"/>
      </xsd:simpleType>
    </xsd:element>
    <xsd:element name="FriendlyTitle" ma:index="42" nillable="true" ma:displayName="Friendly Title" ma:default="" ma:description="Shorter title to be used when displaying search results" ma:internalName="FriendlyTitle" ma:readOnly="false">
      <xsd:simpleType>
        <xsd:restriction base="dms:Text"/>
      </xsd:simpleType>
    </xsd:element>
    <xsd:element name="PrimaryImageGen" ma:index="43" nillable="true" ma:displayName="Generate Images?" ma:default="true" ma:internalName="PrimaryImageGen">
      <xsd:simpleType>
        <xsd:restriction base="dms:Boolean"/>
      </xsd:simpleType>
    </xsd:element>
    <xsd:element name="HandoffToMSDN" ma:index="44" nillable="true" ma:displayName="Handoff To MSDN Date" ma:default="" ma:internalName="HandoffToMSDN" ma:readOnly="false">
      <xsd:simpleType>
        <xsd:restriction base="dms:DateTime"/>
      </xsd:simpleType>
    </xsd:element>
    <xsd:element name="InProjectListLookup" ma:index="45" nillable="true" ma:displayName="InProjectListLookup" ma:list="{1F044C38-11A0-4051-9DF8-A3AFA85E16DC}" ma:internalName="InProjectListLookup" ma:readOnly="true" ma:showField="InProjectList" ma:web="2958f784-0ef9-4616-b22d-512a8cad1f0d">
      <xsd:complexType>
        <xsd:complexContent>
          <xsd:extension base="dms:MultiChoiceLookup">
            <xsd:sequence>
              <xsd:element name="Value" type="dms:Lookup" maxOccurs="unbounded" minOccurs="0" nillable="true"/>
            </xsd:sequence>
          </xsd:extension>
        </xsd:complexContent>
      </xsd:complexType>
    </xsd:element>
    <xsd:element name="TPInstallLocation" ma:index="46" nillable="true" ma:displayName="Install Location" ma:default="" ma:internalName="TPInstallLocation">
      <xsd:simpleType>
        <xsd:restriction base="dms:Text"/>
      </xsd:simpleType>
    </xsd:element>
    <xsd:element name="InternalTagsTaxHTField0" ma:index="48" nillable="true" ma:taxonomy="true" ma:internalName="InternalTagsTaxHTField0" ma:taxonomyFieldName="InternalTags" ma:displayName="Internal Tags" ma:readOnly="false" ma:default="" ma:fieldId="{3b364bcb-a06e-4da1-8475-f5243c3236b2}" ma:taxonomyMulti="true" ma:sspId="8f79753a-75d3-41f5-8ca3-40b843941b4f" ma:termSetId="82b6639e-f7fc-4c18-ad2d-003a6e707765" ma:anchorId="00000000-0000-0000-0000-000000000000" ma:open="false" ma:isKeyword="false">
      <xsd:complexType>
        <xsd:sequence>
          <xsd:element ref="pc:Terms" minOccurs="0" maxOccurs="1"/>
        </xsd:sequence>
      </xsd:complexType>
    </xsd:element>
    <xsd:element name="IntlLangReview" ma:index="49" nillable="true" ma:displayName="Intl Lang QA Review Required?" ma:default="" ma:internalName="IntlLangReview" ma:readOnly="false">
      <xsd:simpleType>
        <xsd:restriction base="dms:Boolean"/>
      </xsd:simpleType>
    </xsd:element>
    <xsd:element name="IntlLangReviewer" ma:index="50" nillable="true" ma:displayName="Intl Lang QA Reviewer" ma:default="" ma:internalName="IntlLangReviewer" ma:readOnly="false">
      <xsd:simpleType>
        <xsd:restriction base="dms:Text"/>
      </xsd:simpleType>
    </xsd:element>
    <xsd:element name="MarketSpecific" ma:index="51" nillable="true" ma:displayName="Is Market Specific?" ma:default="" ma:internalName="MarketSpecific" ma:readOnly="false">
      <xsd:simpleType>
        <xsd:restriction base="dms:Boolean"/>
      </xsd:simpleType>
    </xsd:element>
    <xsd:element name="LastCompleteVersionLookup" ma:index="52" nillable="true" ma:displayName="Last Complete Version Lookup" ma:default="" ma:list="{1F044C38-11A0-4051-9DF8-A3AFA85E16DC}" ma:internalName="LastCompleteVersionLookup" ma:readOnly="true" ma:showField="LastCompleteVersion" ma:web="2958f784-0ef9-4616-b22d-512a8cad1f0d">
      <xsd:complexType>
        <xsd:complexContent>
          <xsd:extension base="dms:MultiChoiceLookup">
            <xsd:sequence>
              <xsd:element name="Value" type="dms:Lookup" maxOccurs="unbounded" minOccurs="0" nillable="true"/>
            </xsd:sequence>
          </xsd:extension>
        </xsd:complexContent>
      </xsd:complexType>
    </xsd:element>
    <xsd:element name="LastHandOff" ma:index="53" nillable="true" ma:displayName="Last Hand-off" ma:default="" ma:internalName="LastHandOff" ma:readOnly="false">
      <xsd:simpleType>
        <xsd:restriction base="dms:DateTime"/>
      </xsd:simpleType>
    </xsd:element>
    <xsd:element name="LastModifiedDateTime" ma:index="54" nillable="true" ma:displayName="Last Modified Date" ma:default="" ma:internalName="LastModifiedDateTime" ma:readOnly="false">
      <xsd:simpleType>
        <xsd:restriction base="dms:DateTime"/>
      </xsd:simpleType>
    </xsd:element>
    <xsd:element name="LastPreviewErrorLookup" ma:index="55" nillable="true" ma:displayName="Last Preview Attempt Error" ma:default="" ma:list="{1F044C38-11A0-4051-9DF8-A3AFA85E16DC}" ma:internalName="LastPreviewErrorLookup" ma:readOnly="true" ma:showField="LastPreviewError" ma:web="2958f784-0ef9-4616-b22d-512a8cad1f0d">
      <xsd:complexType>
        <xsd:complexContent>
          <xsd:extension base="dms:MultiChoiceLookup">
            <xsd:sequence>
              <xsd:element name="Value" type="dms:Lookup" maxOccurs="unbounded" minOccurs="0" nillable="true"/>
            </xsd:sequence>
          </xsd:extension>
        </xsd:complexContent>
      </xsd:complexType>
    </xsd:element>
    <xsd:element name="LastPreviewResultLookup" ma:index="56" nillable="true" ma:displayName="Last Preview Attempt Result" ma:default="" ma:list="{1F044C38-11A0-4051-9DF8-A3AFA85E16DC}" ma:internalName="LastPreviewResultLookup" ma:readOnly="true" ma:showField="LastPreviewResult" ma:web="2958f784-0ef9-4616-b22d-512a8cad1f0d">
      <xsd:complexType>
        <xsd:complexContent>
          <xsd:extension base="dms:MultiChoiceLookup">
            <xsd:sequence>
              <xsd:element name="Value" type="dms:Lookup" maxOccurs="unbounded" minOccurs="0" nillable="true"/>
            </xsd:sequence>
          </xsd:extension>
        </xsd:complexContent>
      </xsd:complexType>
    </xsd:element>
    <xsd:element name="LastPreviewAttemptDateLookup" ma:index="57" nillable="true" ma:displayName="Last Preview Attempted On" ma:default="" ma:list="{1F044C38-11A0-4051-9DF8-A3AFA85E16DC}" ma:internalName="LastPreviewAttemptDateLookup" ma:readOnly="true" ma:showField="LastPreviewAttemptDate" ma:web="2958f784-0ef9-4616-b22d-512a8cad1f0d">
      <xsd:complexType>
        <xsd:complexContent>
          <xsd:extension base="dms:MultiChoiceLookup">
            <xsd:sequence>
              <xsd:element name="Value" type="dms:Lookup" maxOccurs="unbounded" minOccurs="0" nillable="true"/>
            </xsd:sequence>
          </xsd:extension>
        </xsd:complexContent>
      </xsd:complexType>
    </xsd:element>
    <xsd:element name="LastPreviewedByLookup" ma:index="58" nillable="true" ma:displayName="Last Previewed By" ma:default="" ma:list="{1F044C38-11A0-4051-9DF8-A3AFA85E16DC}" ma:internalName="LastPreviewedByLookup" ma:readOnly="true" ma:showField="LastPreviewedBy" ma:web="2958f784-0ef9-4616-b22d-512a8cad1f0d">
      <xsd:complexType>
        <xsd:complexContent>
          <xsd:extension base="dms:MultiChoiceLookup">
            <xsd:sequence>
              <xsd:element name="Value" type="dms:Lookup" maxOccurs="unbounded" minOccurs="0" nillable="true"/>
            </xsd:sequence>
          </xsd:extension>
        </xsd:complexContent>
      </xsd:complexType>
    </xsd:element>
    <xsd:element name="LastPreviewTimeLookup" ma:index="59" nillable="true" ma:displayName="Last Previewed Date" ma:default="" ma:list="{1F044C38-11A0-4051-9DF8-A3AFA85E16DC}" ma:internalName="LastPreviewTimeLookup" ma:readOnly="true" ma:showField="LastPreviewTime" ma:web="2958f784-0ef9-4616-b22d-512a8cad1f0d">
      <xsd:complexType>
        <xsd:complexContent>
          <xsd:extension base="dms:MultiChoiceLookup">
            <xsd:sequence>
              <xsd:element name="Value" type="dms:Lookup" maxOccurs="unbounded" minOccurs="0" nillable="true"/>
            </xsd:sequence>
          </xsd:extension>
        </xsd:complexContent>
      </xsd:complexType>
    </xsd:element>
    <xsd:element name="LastPreviewVersionLookup" ma:index="60" nillable="true" ma:displayName="Last Previewed Version" ma:default="" ma:list="{1F044C38-11A0-4051-9DF8-A3AFA85E16DC}" ma:internalName="LastPreviewVersionLookup" ma:readOnly="true" ma:showField="LastPreviewVersion" ma:web="2958f784-0ef9-4616-b22d-512a8cad1f0d">
      <xsd:complexType>
        <xsd:complexContent>
          <xsd:extension base="dms:MultiChoiceLookup">
            <xsd:sequence>
              <xsd:element name="Value" type="dms:Lookup" maxOccurs="unbounded" minOccurs="0" nillable="true"/>
            </xsd:sequence>
          </xsd:extension>
        </xsd:complexContent>
      </xsd:complexType>
    </xsd:element>
    <xsd:element name="LastPublishErrorLookup" ma:index="61" nillable="true" ma:displayName="Last Publish Attempt Error" ma:default="" ma:list="{1F044C38-11A0-4051-9DF8-A3AFA85E16DC}" ma:internalName="LastPublishErrorLookup" ma:readOnly="true" ma:showField="LastPublishError" ma:web="2958f784-0ef9-4616-b22d-512a8cad1f0d">
      <xsd:complexType>
        <xsd:complexContent>
          <xsd:extension base="dms:MultiChoiceLookup">
            <xsd:sequence>
              <xsd:element name="Value" type="dms:Lookup" maxOccurs="unbounded" minOccurs="0" nillable="true"/>
            </xsd:sequence>
          </xsd:extension>
        </xsd:complexContent>
      </xsd:complexType>
    </xsd:element>
    <xsd:element name="LastPublishResultLookup" ma:index="62" nillable="true" ma:displayName="Last Publish Attempt Result" ma:default="" ma:list="{1F044C38-11A0-4051-9DF8-A3AFA85E16DC}" ma:internalName="LastPublishResultLookup" ma:readOnly="true" ma:showField="LastPublishResult" ma:web="2958f784-0ef9-4616-b22d-512a8cad1f0d">
      <xsd:complexType>
        <xsd:complexContent>
          <xsd:extension base="dms:MultiChoiceLookup">
            <xsd:sequence>
              <xsd:element name="Value" type="dms:Lookup" maxOccurs="unbounded" minOccurs="0" nillable="true"/>
            </xsd:sequence>
          </xsd:extension>
        </xsd:complexContent>
      </xsd:complexType>
    </xsd:element>
    <xsd:element name="LastPublishAttemptDateLookup" ma:index="63" nillable="true" ma:displayName="Last Publish Attempted On" ma:default="" ma:list="{1F044C38-11A0-4051-9DF8-A3AFA85E16DC}" ma:internalName="LastPublishAttemptDateLookup" ma:readOnly="true" ma:showField="LastPublishAttemptDate" ma:web="2958f784-0ef9-4616-b22d-512a8cad1f0d">
      <xsd:complexType>
        <xsd:complexContent>
          <xsd:extension base="dms:MultiChoiceLookup">
            <xsd:sequence>
              <xsd:element name="Value" type="dms:Lookup" maxOccurs="unbounded" minOccurs="0" nillable="true"/>
            </xsd:sequence>
          </xsd:extension>
        </xsd:complexContent>
      </xsd:complexType>
    </xsd:element>
    <xsd:element name="LastPublishedByLookup" ma:index="64" nillable="true" ma:displayName="Last Published By" ma:default="" ma:list="{1F044C38-11A0-4051-9DF8-A3AFA85E16DC}" ma:internalName="LastPublishedByLookup" ma:readOnly="true" ma:showField="LastPublishedBy" ma:web="2958f784-0ef9-4616-b22d-512a8cad1f0d">
      <xsd:complexType>
        <xsd:complexContent>
          <xsd:extension base="dms:MultiChoiceLookup">
            <xsd:sequence>
              <xsd:element name="Value" type="dms:Lookup" maxOccurs="unbounded" minOccurs="0" nillable="true"/>
            </xsd:sequence>
          </xsd:extension>
        </xsd:complexContent>
      </xsd:complexType>
    </xsd:element>
    <xsd:element name="LastPublishTimeLookup" ma:index="65" nillable="true" ma:displayName="Last Published Date" ma:default="" ma:list="{1F044C38-11A0-4051-9DF8-A3AFA85E16DC}" ma:internalName="LastPublishTimeLookup" ma:readOnly="true" ma:showField="LastPublishTime" ma:web="2958f784-0ef9-4616-b22d-512a8cad1f0d">
      <xsd:complexType>
        <xsd:complexContent>
          <xsd:extension base="dms:MultiChoiceLookup">
            <xsd:sequence>
              <xsd:element name="Value" type="dms:Lookup" maxOccurs="unbounded" minOccurs="0" nillable="true"/>
            </xsd:sequence>
          </xsd:extension>
        </xsd:complexContent>
      </xsd:complexType>
    </xsd:element>
    <xsd:element name="LastPublishVersionLookup" ma:index="66" nillable="true" ma:displayName="Last Published Version" ma:default="" ma:list="{1F044C38-11A0-4051-9DF8-A3AFA85E16DC}" ma:internalName="LastPublishVersionLookup" ma:readOnly="true" ma:showField="LastPublishVersion" ma:web="2958f784-0ef9-4616-b22d-512a8cad1f0d">
      <xsd:complexType>
        <xsd:complexContent>
          <xsd:extension base="dms:MultiChoiceLookup">
            <xsd:sequence>
              <xsd:element name="Value" type="dms:Lookup" maxOccurs="unbounded" minOccurs="0" nillable="true"/>
            </xsd:sequence>
          </xsd:extension>
        </xsd:complexContent>
      </xsd:complexType>
    </xsd:element>
    <xsd:element name="TPLaunchHelpLinkType" ma:index="67" nillable="true" ma:displayName="Launch Help Link Type" ma:default="Template" ma:internalName="TPLaunchHelpLinkType">
      <xsd:simpleType>
        <xsd:restriction base="dms:Choice">
          <xsd:enumeration value="Template"/>
          <xsd:enumeration value="Training"/>
          <xsd:enumeration value="URL"/>
          <xsd:enumeration value="None"/>
        </xsd:restriction>
      </xsd:simpleType>
    </xsd:element>
    <xsd:element name="LegacyData" ma:index="68" nillable="true" ma:displayName="Legacy Data" ma:default="" ma:internalName="LegacyData" ma:readOnly="false">
      <xsd:simpleType>
        <xsd:restriction base="dms:Note"/>
      </xsd:simpleType>
    </xsd:element>
    <xsd:element name="TPLaunchHelpLink" ma:index="69" nillable="true" ma:displayName="Link to Launch Help Topic" ma:default="" ma:internalName="TPLaunchHelpLink">
      <xsd:simpleType>
        <xsd:restriction base="dms:Text"/>
      </xsd:simpleType>
    </xsd:element>
    <xsd:element name="LocComments" ma:index="70" nillable="true" ma:displayName="Loc Approval Comments" ma:default="" ma:internalName="LocComments" ma:readOnly="false">
      <xsd:simpleType>
        <xsd:restriction base="dms:Note"/>
      </xsd:simpleType>
    </xsd:element>
    <xsd:element name="LocLastLocAttemptVersionLookup" ma:index="71" nillable="true" ma:displayName="Loc Last Loc Attempt Version" ma:default="" ma:list="{AC64899A-88C0-4725-BCFC-902FA402DE74}" ma:internalName="LocLastLocAttemptVersionLookup" ma:readOnly="false" ma:showField="LastLocAttemptVersion" ma:web="2958f784-0ef9-4616-b22d-512a8cad1f0d">
      <xsd:simpleType>
        <xsd:restriction base="dms:Lookup"/>
      </xsd:simpleType>
    </xsd:element>
    <xsd:element name="LocLastLocAttemptVersionTypeLookup" ma:index="72" nillable="true" ma:displayName="Loc Last Loc Attempt Version Type" ma:default="" ma:list="{AC64899A-88C0-4725-BCFC-902FA402DE74}" ma:internalName="LocLastLocAttemptVersionTypeLookup" ma:readOnly="true" ma:showField="LastLocAttemptVersionType" ma:web="2958f784-0ef9-4616-b22d-512a8cad1f0d">
      <xsd:simpleType>
        <xsd:restriction base="dms:Lookup"/>
      </xsd:simpleType>
    </xsd:element>
    <xsd:element name="LocManualTestRequired" ma:index="73" nillable="true" ma:displayName="Loc Manual Test Required" ma:default="" ma:internalName="LocManualTestRequired" ma:readOnly="false">
      <xsd:simpleType>
        <xsd:restriction base="dms:Boolean"/>
      </xsd:simpleType>
    </xsd:element>
    <xsd:element name="LocMarketGroupTiers2" ma:index="74" nillable="true" ma:displayName="Loc Market Group Tiers" ma:internalName="LocMarketGroupTiers2" ma:readOnly="false">
      <xsd:simpleType>
        <xsd:restriction base="dms:Unknown"/>
      </xsd:simpleType>
    </xsd:element>
    <xsd:element name="LocNewPublishedVersionLookup" ma:index="75" nillable="true" ma:displayName="Loc New Published Version Lookup" ma:default="" ma:list="{AC64899A-88C0-4725-BCFC-902FA402DE74}" ma:internalName="LocNewPublishedVersionLookup" ma:readOnly="true" ma:showField="NewPublishedVersion" ma:web="2958f784-0ef9-4616-b22d-512a8cad1f0d">
      <xsd:simpleType>
        <xsd:restriction base="dms:Lookup"/>
      </xsd:simpleType>
    </xsd:element>
    <xsd:element name="LocOverallHandbackStatusLookup" ma:index="76" nillable="true" ma:displayName="Loc Overall Handback Status" ma:default="" ma:list="{AC64899A-88C0-4725-BCFC-902FA402DE74}" ma:internalName="LocOverallHandbackStatusLookup" ma:readOnly="true" ma:showField="OverallHandbackStatus" ma:web="2958f784-0ef9-4616-b22d-512a8cad1f0d">
      <xsd:simpleType>
        <xsd:restriction base="dms:Lookup"/>
      </xsd:simpleType>
    </xsd:element>
    <xsd:element name="LocOverallLocStatusLookup" ma:index="77" nillable="true" ma:displayName="Loc Overall Localize Status" ma:default="" ma:list="{AC64899A-88C0-4725-BCFC-902FA402DE74}" ma:internalName="LocOverallLocStatusLookup" ma:readOnly="true" ma:showField="OverallLocStatus" ma:web="2958f784-0ef9-4616-b22d-512a8cad1f0d">
      <xsd:simpleType>
        <xsd:restriction base="dms:Lookup"/>
      </xsd:simpleType>
    </xsd:element>
    <xsd:element name="LocOverallPreviewStatusLookup" ma:index="78" nillable="true" ma:displayName="Loc Overall Preview Status" ma:default="" ma:list="{AC64899A-88C0-4725-BCFC-902FA402DE74}" ma:internalName="LocOverallPreviewStatusLookup" ma:readOnly="true" ma:showField="OverallPreviewStatus" ma:web="2958f784-0ef9-4616-b22d-512a8cad1f0d">
      <xsd:simpleType>
        <xsd:restriction base="dms:Lookup"/>
      </xsd:simpleType>
    </xsd:element>
    <xsd:element name="LocOverallPublishStatusLookup" ma:index="79" nillable="true" ma:displayName="Loc Overall Publish Status" ma:default="" ma:list="{AC64899A-88C0-4725-BCFC-902FA402DE74}" ma:internalName="LocOverallPublishStatusLookup" ma:readOnly="true" ma:showField="OverallPublishStatus" ma:web="2958f784-0ef9-4616-b22d-512a8cad1f0d">
      <xsd:simpleType>
        <xsd:restriction base="dms:Lookup"/>
      </xsd:simpleType>
    </xsd:element>
    <xsd:element name="IntlLocPriority" ma:index="80" nillable="true" ma:displayName="Loc Priority" ma:default="" ma:internalName="IntlLocPriority" ma:readOnly="false">
      <xsd:simpleType>
        <xsd:restriction base="dms:Unknown"/>
      </xsd:simpleType>
    </xsd:element>
    <xsd:element name="LocProcessedForHandoffsLookup" ma:index="81" nillable="true" ma:displayName="Loc Processed For Handoffs" ma:default="" ma:list="{AC64899A-88C0-4725-BCFC-902FA402DE74}" ma:internalName="LocProcessedForHandoffsLookup" ma:readOnly="true" ma:showField="ProcessedForHandoffs" ma:web="2958f784-0ef9-4616-b22d-512a8cad1f0d">
      <xsd:simpleType>
        <xsd:restriction base="dms:Lookup"/>
      </xsd:simpleType>
    </xsd:element>
    <xsd:element name="LocProcessedForMarketsLookup" ma:index="82" nillable="true" ma:displayName="Loc Processed For Markets" ma:default="" ma:list="{AC64899A-88C0-4725-BCFC-902FA402DE74}" ma:internalName="LocProcessedForMarketsLookup" ma:readOnly="true" ma:showField="ProcessedForMarkets" ma:web="2958f784-0ef9-4616-b22d-512a8cad1f0d">
      <xsd:simpleType>
        <xsd:restriction base="dms:Lookup"/>
      </xsd:simpleType>
    </xsd:element>
    <xsd:element name="LocPublishedDependentAssetsLookup" ma:index="83" nillable="true" ma:displayName="Loc Published Dependent Assets" ma:default="" ma:list="{AC64899A-88C0-4725-BCFC-902FA402DE74}" ma:internalName="LocPublishedDependentAssetsLookup" ma:readOnly="true" ma:showField="PublishedDependentAssets" ma:web="2958f784-0ef9-4616-b22d-512a8cad1f0d">
      <xsd:simpleType>
        <xsd:restriction base="dms:Lookup"/>
      </xsd:simpleType>
    </xsd:element>
    <xsd:element name="LocPublishedLinkedAssetsLookup" ma:index="84" nillable="true" ma:displayName="Loc Published Linked Assets" ma:default="" ma:list="{AC64899A-88C0-4725-BCFC-902FA402DE74}" ma:internalName="LocPublishedLinkedAssetsLookup" ma:readOnly="true" ma:showField="PublishedLinkedAssets" ma:web="2958f784-0ef9-4616-b22d-512a8cad1f0d">
      <xsd:simpleType>
        <xsd:restriction base="dms:Lookup"/>
      </xsd:simpleType>
    </xsd:element>
    <xsd:element name="LocRecommendedHandoff" ma:index="85" nillable="true" ma:displayName="Loc Recommended Handoff" ma:default="" ma:indexed="true" ma:internalName="LocRecommendedHandoff" ma:readOnly="false">
      <xsd:simpleType>
        <xsd:restriction base="dms:Text"/>
      </xsd:simpleType>
    </xsd:element>
    <xsd:element name="LocalizationTagsTaxHTField0" ma:index="87" nillable="true" ma:taxonomy="true" ma:internalName="LocalizationTagsTaxHTField0" ma:taxonomyFieldName="LocalizationTags" ma:displayName="Localization Tags" ma:readOnly="false" ma:default="" ma:fieldId="{251ee2d3-c117-4524-b3f1-1010c3cab2a3}" ma:taxonomyMulti="true" ma:sspId="8f79753a-75d3-41f5-8ca3-40b843941b4f" ma:termSetId="5b7703a5-8e8b-4b58-8b31-1cea35331da3" ma:anchorId="00000000-0000-0000-0000-000000000000" ma:open="false" ma:isKeyword="false">
      <xsd:complexType>
        <xsd:sequence>
          <xsd:element ref="pc:Terms" minOccurs="0" maxOccurs="1"/>
        </xsd:sequence>
      </xsd:complexType>
    </xsd:element>
    <xsd:element name="MachineTranslated" ma:index="88" nillable="true" ma:displayName="Machine Translated" ma:default="" ma:internalName="MachineTranslated" ma:readOnly="false">
      <xsd:simpleType>
        <xsd:restriction base="dms:Boolean"/>
      </xsd:simpleType>
    </xsd:element>
    <xsd:element name="Manager" ma:index="89" nillable="true" ma:displayName="Manager" ma:hidden="true" ma:internalName="Manager" ma:readOnly="false">
      <xsd:simpleType>
        <xsd:restriction base="dms:Text"/>
      </xsd:simpleType>
    </xsd:element>
    <xsd:element name="Markets" ma:index="90" nillable="true" ma:displayName="Markets" ma:default="" ma:description="Leave blank to show in all markets" ma:list="{8D80075B-F8CE-48D6-9BD2-D195F7E115A9}" ma:internalName="Markets" ma:readOnly="false" ma:showField="MarketName" ma:web="2958f784-0ef9-4616-b22d-512a8cad1f0d">
      <xsd:complexType>
        <xsd:complexContent>
          <xsd:extension base="dms:MultiChoiceLookup">
            <xsd:sequence>
              <xsd:element name="Value" type="dms:Lookup" maxOccurs="unbounded" minOccurs="0" nillable="true"/>
            </xsd:sequence>
          </xsd:extension>
        </xsd:complexContent>
      </xsd:complexType>
    </xsd:element>
    <xsd:element name="Milestone" ma:index="91" nillable="true" ma:displayName="Milestone" ma:default="" ma:internalName="Milestone" ma:readOnly="false">
      <xsd:simpleType>
        <xsd:restriction base="dms:Unknown"/>
      </xsd:simpleType>
    </xsd:element>
    <xsd:element name="TPNamespace" ma:index="94" nillable="true" ma:displayName="Namespace" ma:default="" ma:internalName="TPNamespace">
      <xsd:simpleType>
        <xsd:restriction base="dms:Text"/>
      </xsd:simpleType>
    </xsd:element>
    <xsd:element name="NumericId" ma:index="95" nillable="true" ma:displayName="Numeric ID" ma:default="" ma:indexed="true" ma:internalName="NumericId" ma:readOnly="false">
      <xsd:simpleType>
        <xsd:restriction base="dms:Number"/>
      </xsd:simpleType>
    </xsd:element>
    <xsd:element name="NumOfRatingsLookup" ma:index="96" nillable="true" ma:displayName="NumOfRatings" ma:default="" ma:list="{1F044C38-11A0-4051-9DF8-A3AFA85E16DC}" ma:internalName="NumOfRatingsLookup" ma:readOnly="true" ma:showField="NumOfRatings" ma:web="2958f784-0ef9-4616-b22d-512a8cad1f0d">
      <xsd:complexType>
        <xsd:complexContent>
          <xsd:extension base="dms:MultiChoiceLookup">
            <xsd:sequence>
              <xsd:element name="Value" type="dms:Lookup" maxOccurs="unbounded" minOccurs="0" nillable="true"/>
            </xsd:sequence>
          </xsd:extension>
        </xsd:complexContent>
      </xsd:complexType>
    </xsd:element>
    <xsd:element name="OOCacheId" ma:index="97" nillable="true" ma:displayName="OOCacheId" ma:internalName="OOCacheId" ma:readOnly="false">
      <xsd:simpleType>
        <xsd:restriction base="dms:Text"/>
      </xsd:simpleType>
    </xsd:element>
    <xsd:element name="OpenTemplate" ma:index="98" nillable="true" ma:displayName="Open Template" ma:default="true" ma:internalName="OpenTemplate">
      <xsd:simpleType>
        <xsd:restriction base="dms:Boolean"/>
      </xsd:simpleType>
    </xsd:element>
    <xsd:element name="OriginAsset" ma:index="99" nillable="true" ma:displayName="Origin Asset" ma:default="" ma:internalName="OriginAsset" ma:readOnly="false">
      <xsd:simpleType>
        <xsd:restriction base="dms:Text"/>
      </xsd:simpleType>
    </xsd:element>
    <xsd:element name="OriginalRelease" ma:index="100" nillable="true" ma:displayName="Original Release" ma:default="15" ma:internalName="OriginalRelease" ma:readOnly="false">
      <xsd:simpleType>
        <xsd:restriction base="dms:Choice">
          <xsd:enumeration value="14"/>
          <xsd:enumeration value="15"/>
          <xsd:enumeration value="16"/>
        </xsd:restriction>
      </xsd:simpleType>
    </xsd:element>
    <xsd:element name="OriginalSourceMarket" ma:index="101" nillable="true" ma:displayName="Original Source Market Group" ma:default="" ma:internalName="OriginalSourceMarket" ma:readOnly="false">
      <xsd:simpleType>
        <xsd:restriction base="dms:Text"/>
      </xsd:simpleType>
    </xsd:element>
    <xsd:element name="OutputCachingOn" ma:index="102" nillable="true" ma:displayName="Output Caching" ma:default="true" ma:hidden="true" ma:internalName="OutputCachingOn" ma:readOnly="false">
      <xsd:simpleType>
        <xsd:restriction base="dms:Boolean"/>
      </xsd:simpleType>
    </xsd:element>
    <xsd:element name="ParentAssetId" ma:index="103" nillable="true" ma:displayName="Parent Asset Id" ma:default="" ma:internalName="ParentAssetId" ma:readOnly="false">
      <xsd:simpleType>
        <xsd:restriction base="dms:Text"/>
      </xsd:simpleType>
    </xsd:element>
    <xsd:element name="PlannedPubDate" ma:index="104" nillable="true" ma:displayName="Planned Publish Date" ma:default="" ma:indexed="true" ma:internalName="PlannedPubDate" ma:readOnly="false">
      <xsd:simpleType>
        <xsd:restriction base="dms:DateTime"/>
      </xsd:simpleType>
    </xsd:element>
    <xsd:element name="PolicheckWords" ma:index="105" nillable="true" ma:displayName="Policheck Words" ma:default="" ma:internalName="PolicheckWords" ma:readOnly="false">
      <xsd:simpleType>
        <xsd:restriction base="dms:Text"/>
      </xsd:simpleType>
    </xsd:element>
    <xsd:element name="BusinessGroup" ma:index="106" nillable="true" ma:displayName="Product Division Owner" ma:default="" ma:internalName="BusinessGroup" ma:readOnly="false">
      <xsd:simpleType>
        <xsd:restriction base="dms:Unknown"/>
      </xsd:simpleType>
    </xsd:element>
    <xsd:element name="UAProjectedTotalWords" ma:index="107" nillable="true" ma:displayName="Projected Word Count" ma:default="" ma:internalName="UAProjectedTotalWords" ma:readOnly="false">
      <xsd:simpleType>
        <xsd:restriction base="dms:Unknown"/>
      </xsd:simpleType>
    </xsd:element>
    <xsd:element name="Provider" ma:index="108" nillable="true" ma:displayName="Provider" ma:default="" ma:internalName="Provider" ma:readOnly="false">
      <xsd:simpleType>
        <xsd:restriction base="dms:Unknown"/>
      </xsd:simpleType>
    </xsd:element>
    <xsd:element name="Providers" ma:index="109" nillable="true" ma:displayName="Providers" ma:default="" ma:internalName="Providers">
      <xsd:simpleType>
        <xsd:restriction base="dms:Unknown"/>
      </xsd:simpleType>
    </xsd:element>
    <xsd:element name="PublishStatusLookup" ma:index="110" nillable="true" ma:displayName="Publish Status" ma:default="" ma:list="{1F044C38-11A0-4051-9DF8-A3AFA85E16DC}" ma:internalName="PublishStatusLookup" ma:readOnly="false" ma:showField="PublishStatus" ma:web="2958f784-0ef9-4616-b22d-512a8cad1f0d">
      <xsd:complexType>
        <xsd:complexContent>
          <xsd:extension base="dms:MultiChoiceLookup">
            <xsd:sequence>
              <xsd:element name="Value" type="dms:Lookup" maxOccurs="unbounded" minOccurs="0" nillable="true"/>
            </xsd:sequence>
          </xsd:extension>
        </xsd:complexContent>
      </xsd:complexType>
    </xsd:element>
    <xsd:element name="PublishTargets" ma:index="111" nillable="true" ma:displayName="Publish Target" ma:default="OfficeOnlineVNext" ma:internalName="PublishTargets" ma:readOnly="false">
      <xsd:simpleType>
        <xsd:restriction base="dms:Unknown"/>
      </xsd:simpleType>
    </xsd:element>
    <xsd:element name="RecommendationsModifier" ma:index="112" nillable="true" ma:displayName="Recommendations Modifier" ma:default="" ma:internalName="RecommendationsModifier" ma:readOnly="false">
      <xsd:simpleType>
        <xsd:restriction base="dms:Number"/>
      </xsd:simpleType>
    </xsd:element>
    <xsd:element name="ArtSampleDocs" ma:index="113" nillable="true" ma:displayName="Sample Docs" ma:default="" ma:hidden="true" ma:internalName="ArtSampleDocs" ma:readOnly="false">
      <xsd:simpleType>
        <xsd:restriction base="dms:Text"/>
      </xsd:simpleType>
    </xsd:element>
    <xsd:element name="ScenarioTagsTaxHTField0" ma:index="115" nillable="true" ma:taxonomy="true" ma:internalName="ScenarioTagsTaxHTField0" ma:taxonomyFieldName="ScenarioTags" ma:displayName="Scenarios" ma:readOnly="false" ma:default="" ma:fieldId="{654e2ea7-8c43-4b3c-9db4-bd71f7cfe4f4}" ma:taxonomyMulti="true" ma:sspId="8f79753a-75d3-41f5-8ca3-40b843941b4f" ma:termSetId="4b7d5f16-e2f2-4fc0-bab3-6e8b931e57d6" ma:anchorId="00000000-0000-0000-0000-000000000000" ma:open="false" ma:isKeyword="false">
      <xsd:complexType>
        <xsd:sequence>
          <xsd:element ref="pc:Terms" minOccurs="0" maxOccurs="1"/>
        </xsd:sequence>
      </xsd:complexType>
    </xsd:element>
    <xsd:element name="ShowIn" ma:index="117" nillable="true" ma:displayName="Show In" ma:default="Show everywhere" ma:internalName="ShowIn" ma:readOnly="false">
      <xsd:simpleType>
        <xsd:restriction base="dms:Choice">
          <xsd:enumeration value="Hide on web"/>
          <xsd:enumeration value="On Web no search"/>
          <xsd:enumeration value="Show everywhere"/>
          <xsd:enumeration value="Special use only"/>
        </xsd:restriction>
      </xsd:simpleType>
    </xsd:element>
    <xsd:element name="SourceTitle" ma:index="118" nillable="true" ma:displayName="Source Title" ma:default="" ma:indexed="true" ma:internalName="SourceTitle" ma:readOnly="false">
      <xsd:simpleType>
        <xsd:restriction base="dms:Text"/>
      </xsd:simpleType>
    </xsd:element>
    <xsd:element name="CSXSubmissionDate" ma:index="119" nillable="true" ma:displayName="Submission Date" ma:default="" ma:internalName="CSXSubmissionDate" ma:readOnly="false">
      <xsd:simpleType>
        <xsd:restriction base="dms:DateTime"/>
      </xsd:simpleType>
    </xsd:element>
    <xsd:element name="SubmitterId" ma:index="120" nillable="true" ma:displayName="Submitter ID" ma:default="" ma:internalName="SubmitterId" ma:readOnly="false">
      <xsd:simpleType>
        <xsd:restriction base="dms:Text"/>
      </xsd:simpleType>
    </xsd:element>
    <xsd:element name="TaxCatchAll" ma:index="121" nillable="true" ma:displayName="Taxonomy Catch All Column" ma:hidden="true" ma:list="{33f01220-6030-4880-975f-b9ea0de09f53}" ma:internalName="TaxCatchAll" ma:showField="CatchAllData" ma:web="2958f784-0ef9-4616-b22d-512a8cad1f0d">
      <xsd:complexType>
        <xsd:complexContent>
          <xsd:extension base="dms:MultiChoiceLookup">
            <xsd:sequence>
              <xsd:element name="Value" type="dms:Lookup" maxOccurs="unbounded" minOccurs="0" nillable="true"/>
            </xsd:sequence>
          </xsd:extension>
        </xsd:complexContent>
      </xsd:complexType>
    </xsd:element>
    <xsd:element name="TaxCatchAllLabel" ma:index="122" nillable="true" ma:displayName="Taxonomy Catch All Column1" ma:hidden="true" ma:list="{33f01220-6030-4880-975f-b9ea0de09f53}" ma:internalName="TaxCatchAllLabel" ma:readOnly="true" ma:showField="CatchAllDataLabel" ma:web="2958f784-0ef9-4616-b22d-512a8cad1f0d">
      <xsd:complexType>
        <xsd:complexContent>
          <xsd:extension base="dms:MultiChoiceLookup">
            <xsd:sequence>
              <xsd:element name="Value" type="dms:Lookup" maxOccurs="unbounded" minOccurs="0" nillable="true"/>
            </xsd:sequence>
          </xsd:extension>
        </xsd:complexContent>
      </xsd:complexType>
    </xsd:element>
    <xsd:element name="TemplateStatus" ma:index="123" nillable="true" ma:displayName="Template Status" ma:default="" ma:internalName="TemplateStatus">
      <xsd:simpleType>
        <xsd:restriction base="dms:Unknown"/>
      </xsd:simpleType>
    </xsd:element>
    <xsd:element name="TemplateTemplateType" ma:index="124" nillable="true" ma:displayName="Template Type" ma:default="" ma:internalName="TemplateTemplateType">
      <xsd:simpleType>
        <xsd:restriction base="dms:Unknown"/>
      </xsd:simpleType>
    </xsd:element>
    <xsd:element name="ThumbnailAssetId" ma:index="125" nillable="true" ma:displayName="Thumbnail Image Asset" ma:default="" ma:internalName="ThumbnailAssetId" ma:readOnly="false">
      <xsd:simpleType>
        <xsd:restriction base="dms:Text"/>
      </xsd:simpleType>
    </xsd:element>
    <xsd:element name="TimesCloned" ma:index="126" nillable="true" ma:displayName="Times Cloned" ma:default="" ma:internalName="TimesCloned" ma:readOnly="false">
      <xsd:simpleType>
        <xsd:restriction base="dms:Number"/>
      </xsd:simpleType>
    </xsd:element>
    <xsd:element name="TrustLevel" ma:index="128" nillable="true" ma:displayName="Trust Level" ma:default="1 Microsoft Managed Content" ma:internalName="TrustLevel" ma:readOnly="false">
      <xsd:simpleType>
        <xsd:restriction base="dms:Unknown"/>
      </xsd:simpleType>
    </xsd:element>
    <xsd:element name="UALocComments" ma:index="129" nillable="true" ma:displayName="UA Loc Comments" ma:default="" ma:internalName="UALocComments" ma:readOnly="false">
      <xsd:simpleType>
        <xsd:restriction base="dms:Note"/>
      </xsd:simpleType>
    </xsd:element>
    <xsd:element name="UALocRecommendation" ma:index="130" nillable="true" ma:displayName="UA Loc Recommendation" ma:default="Localize" ma:internalName="UALocRecommendation" ma:readOnly="false">
      <xsd:simpleType>
        <xsd:restriction base="dms:Choice">
          <xsd:enumeration value="Localize"/>
          <xsd:enumeration value="Never Localize"/>
          <xsd:enumeration value="Priority Localize"/>
        </xsd:restriction>
      </xsd:simpleType>
    </xsd:element>
    <xsd:element name="UANotes" ma:index="131" nillable="true" ma:displayName="UA Notes" ma:default="" ma:internalName="UANotes" ma:readOnly="false">
      <xsd:simpleType>
        <xsd:restriction base="dms:Note"/>
      </xsd:simpleType>
    </xsd:element>
    <xsd:element name="TPAppVersion" ma:index="132" nillable="true" ma:displayName="Version" ma:default="" ma:internalName="TPAppVersion">
      <xsd:simpleType>
        <xsd:restriction base="dms:Text"/>
      </xsd:simpleType>
    </xsd:element>
    <xsd:element name="VoteCount" ma:index="133" nillable="true" ma:displayName="Vote Count" ma:default="" ma:internalName="VoteCount" ma:readOnly="fals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fb5acd76-e9f3-4601-9d69-91f53ab96ae6" elementFormDefault="qualified">
    <xsd:import namespace="http://schemas.microsoft.com/office/2006/documentManagement/types"/>
    <xsd:import namespace="http://schemas.microsoft.com/office/infopath/2007/PartnerControls"/>
    <xsd:element name="Description0" ma:index="134" nillable="true" ma:displayName="Description" ma:internalName="Description0">
      <xsd:simpleType>
        <xsd:restriction base="dms:Note"/>
      </xsd:simpleType>
    </xsd:element>
    <xsd:element name="Component" ma:index="135" nillable="true" ma:displayName="Component" ma:internalName="Component">
      <xsd:simpleType>
        <xsd:restriction base="dms:Text">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2" ma:displayName="Content Type"/>
        <xsd:element ref="dc:title" minOccurs="0" maxOccurs="1" ma:index="127"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DirectSourceMarket xmlns="2958f784-0ef9-4616-b22d-512a8cad1f0d">english</DirectSourceMarket>
    <ApprovalStatus xmlns="2958f784-0ef9-4616-b22d-512a8cad1f0d">InProgress</ApprovalStatus>
    <MarketSpecific xmlns="2958f784-0ef9-4616-b22d-512a8cad1f0d">false</MarketSpecific>
    <LocComments xmlns="2958f784-0ef9-4616-b22d-512a8cad1f0d" xsi:nil="true"/>
    <ThumbnailAssetId xmlns="2958f784-0ef9-4616-b22d-512a8cad1f0d" xsi:nil="true"/>
    <PrimaryImageGen xmlns="2958f784-0ef9-4616-b22d-512a8cad1f0d">false</PrimaryImageGen>
    <LegacyData xmlns="2958f784-0ef9-4616-b22d-512a8cad1f0d" xsi:nil="true"/>
    <LocRecommendedHandoff xmlns="2958f784-0ef9-4616-b22d-512a8cad1f0d" xsi:nil="true"/>
    <BusinessGroup xmlns="2958f784-0ef9-4616-b22d-512a8cad1f0d" xsi:nil="true"/>
    <BlockPublish xmlns="2958f784-0ef9-4616-b22d-512a8cad1f0d">false</BlockPublish>
    <TPFriendlyName xmlns="2958f784-0ef9-4616-b22d-512a8cad1f0d" xsi:nil="true"/>
    <NumericId xmlns="2958f784-0ef9-4616-b22d-512a8cad1f0d" xsi:nil="true"/>
    <APEditor xmlns="2958f784-0ef9-4616-b22d-512a8cad1f0d">
      <UserInfo>
        <DisplayName/>
        <AccountId xsi:nil="true"/>
        <AccountType/>
      </UserInfo>
    </APEditor>
    <SourceTitle xmlns="2958f784-0ef9-4616-b22d-512a8cad1f0d" xsi:nil="true"/>
    <OpenTemplate xmlns="2958f784-0ef9-4616-b22d-512a8cad1f0d">true</OpenTemplate>
    <UALocComments xmlns="2958f784-0ef9-4616-b22d-512a8cad1f0d" xsi:nil="true"/>
    <ParentAssetId xmlns="2958f784-0ef9-4616-b22d-512a8cad1f0d" xsi:nil="true"/>
    <IntlLangReviewDate xmlns="2958f784-0ef9-4616-b22d-512a8cad1f0d" xsi:nil="true"/>
    <FeatureTagsTaxHTField0 xmlns="2958f784-0ef9-4616-b22d-512a8cad1f0d">
      <Terms xmlns="http://schemas.microsoft.com/office/infopath/2007/PartnerControls"/>
    </FeatureTagsTaxHTField0>
    <PublishStatusLookup xmlns="2958f784-0ef9-4616-b22d-512a8cad1f0d">
      <Value>631916</Value>
    </PublishStatusLookup>
    <Providers xmlns="2958f784-0ef9-4616-b22d-512a8cad1f0d" xsi:nil="true"/>
    <MachineTranslated xmlns="2958f784-0ef9-4616-b22d-512a8cad1f0d">false</MachineTranslated>
    <OriginalSourceMarket xmlns="2958f784-0ef9-4616-b22d-512a8cad1f0d">english</OriginalSourceMarket>
    <APDescription xmlns="2958f784-0ef9-4616-b22d-512a8cad1f0d" xsi:nil="true"/>
    <ClipArtFilename xmlns="2958f784-0ef9-4616-b22d-512a8cad1f0d" xsi:nil="true"/>
    <ContentItem xmlns="2958f784-0ef9-4616-b22d-512a8cad1f0d" xsi:nil="true"/>
    <TPInstallLocation xmlns="2958f784-0ef9-4616-b22d-512a8cad1f0d" xsi:nil="true"/>
    <PublishTargets xmlns="2958f784-0ef9-4616-b22d-512a8cad1f0d">OfficeOnlineVNext</PublishTargets>
    <TimesCloned xmlns="2958f784-0ef9-4616-b22d-512a8cad1f0d" xsi:nil="true"/>
    <AssetStart xmlns="2958f784-0ef9-4616-b22d-512a8cad1f0d">2011-12-12T13:37:00+00:00</AssetStart>
    <Provider xmlns="2958f784-0ef9-4616-b22d-512a8cad1f0d" xsi:nil="true"/>
    <AcquiredFrom xmlns="2958f784-0ef9-4616-b22d-512a8cad1f0d">Internal MS</AcquiredFrom>
    <FriendlyTitle xmlns="2958f784-0ef9-4616-b22d-512a8cad1f0d" xsi:nil="true"/>
    <LastHandOff xmlns="2958f784-0ef9-4616-b22d-512a8cad1f0d" xsi:nil="true"/>
    <TPClientViewer xmlns="2958f784-0ef9-4616-b22d-512a8cad1f0d" xsi:nil="true"/>
    <ShowIn xmlns="2958f784-0ef9-4616-b22d-512a8cad1f0d">Show everywhere</ShowIn>
    <UANotes xmlns="2958f784-0ef9-4616-b22d-512a8cad1f0d" xsi:nil="true"/>
    <TemplateStatus xmlns="2958f784-0ef9-4616-b22d-512a8cad1f0d">Complete</TemplateStatus>
    <InternalTagsTaxHTField0 xmlns="2958f784-0ef9-4616-b22d-512a8cad1f0d">
      <Terms xmlns="http://schemas.microsoft.com/office/infopath/2007/PartnerControls"/>
    </InternalTagsTaxHTField0>
    <CSXHash xmlns="2958f784-0ef9-4616-b22d-512a8cad1f0d" xsi:nil="true"/>
    <Downloads xmlns="2958f784-0ef9-4616-b22d-512a8cad1f0d">0</Downloads>
    <VoteCount xmlns="2958f784-0ef9-4616-b22d-512a8cad1f0d" xsi:nil="true"/>
    <OOCacheId xmlns="2958f784-0ef9-4616-b22d-512a8cad1f0d" xsi:nil="true"/>
    <IsDeleted xmlns="2958f784-0ef9-4616-b22d-512a8cad1f0d">false</IsDeleted>
    <AssetExpire xmlns="2958f784-0ef9-4616-b22d-512a8cad1f0d">2035-01-01T08:00:00+00:00</AssetExpire>
    <DSATActionTaken xmlns="2958f784-0ef9-4616-b22d-512a8cad1f0d" xsi:nil="true"/>
    <CSXSubmissionMarket xmlns="2958f784-0ef9-4616-b22d-512a8cad1f0d" xsi:nil="true"/>
    <TPExecutable xmlns="2958f784-0ef9-4616-b22d-512a8cad1f0d" xsi:nil="true"/>
    <SubmitterId xmlns="2958f784-0ef9-4616-b22d-512a8cad1f0d" xsi:nil="true"/>
    <EditorialTags xmlns="2958f784-0ef9-4616-b22d-512a8cad1f0d" xsi:nil="true"/>
    <ApprovalLog xmlns="2958f784-0ef9-4616-b22d-512a8cad1f0d" xsi:nil="true"/>
    <AssetType xmlns="2958f784-0ef9-4616-b22d-512a8cad1f0d">TP</AssetType>
    <BugNumber xmlns="2958f784-0ef9-4616-b22d-512a8cad1f0d" xsi:nil="true"/>
    <CSXSubmissionDate xmlns="2958f784-0ef9-4616-b22d-512a8cad1f0d" xsi:nil="true"/>
    <CSXUpdate xmlns="2958f784-0ef9-4616-b22d-512a8cad1f0d">false</CSXUpdate>
    <Milestone xmlns="2958f784-0ef9-4616-b22d-512a8cad1f0d" xsi:nil="true"/>
    <RecommendationsModifier xmlns="2958f784-0ef9-4616-b22d-512a8cad1f0d" xsi:nil="true"/>
    <OriginAsset xmlns="2958f784-0ef9-4616-b22d-512a8cad1f0d" xsi:nil="true"/>
    <TPComponent xmlns="2958f784-0ef9-4616-b22d-512a8cad1f0d" xsi:nil="true"/>
    <AssetId xmlns="2958f784-0ef9-4616-b22d-512a8cad1f0d">TP102801095</AssetId>
    <IntlLocPriority xmlns="2958f784-0ef9-4616-b22d-512a8cad1f0d" xsi:nil="true"/>
    <PolicheckWords xmlns="2958f784-0ef9-4616-b22d-512a8cad1f0d" xsi:nil="true"/>
    <TPLaunchHelpLink xmlns="2958f784-0ef9-4616-b22d-512a8cad1f0d" xsi:nil="true"/>
    <TPApplication xmlns="2958f784-0ef9-4616-b22d-512a8cad1f0d" xsi:nil="true"/>
    <HandoffToMSDN xmlns="2958f784-0ef9-4616-b22d-512a8cad1f0d" xsi:nil="true"/>
    <PlannedPubDate xmlns="2958f784-0ef9-4616-b22d-512a8cad1f0d" xsi:nil="true"/>
    <IntlLangReviewer xmlns="2958f784-0ef9-4616-b22d-512a8cad1f0d" xsi:nil="true"/>
    <CrawlForDependencies xmlns="2958f784-0ef9-4616-b22d-512a8cad1f0d">false</CrawlForDependencies>
    <TrustLevel xmlns="2958f784-0ef9-4616-b22d-512a8cad1f0d">1 Microsoft Managed Content</TrustLevel>
    <LocLastLocAttemptVersionLookup xmlns="2958f784-0ef9-4616-b22d-512a8cad1f0d">706513</LocLastLocAttemptVersionLookup>
    <IsSearchable xmlns="2958f784-0ef9-4616-b22d-512a8cad1f0d">true</IsSearchable>
    <TemplateTemplateType xmlns="2958f784-0ef9-4616-b22d-512a8cad1f0d">PowerPoint 12 Default</TemplateTemplateType>
    <CampaignTagsTaxHTField0 xmlns="2958f784-0ef9-4616-b22d-512a8cad1f0d">
      <Terms xmlns="http://schemas.microsoft.com/office/infopath/2007/PartnerControls"/>
    </CampaignTagsTaxHTField0>
    <TPNamespace xmlns="2958f784-0ef9-4616-b22d-512a8cad1f0d" xsi:nil="true"/>
    <TaxCatchAll xmlns="2958f784-0ef9-4616-b22d-512a8cad1f0d"/>
    <Markets xmlns="2958f784-0ef9-4616-b22d-512a8cad1f0d"/>
    <UAProjectedTotalWords xmlns="2958f784-0ef9-4616-b22d-512a8cad1f0d" xsi:nil="true"/>
    <IntlLangReview xmlns="2958f784-0ef9-4616-b22d-512a8cad1f0d">false</IntlLangReview>
    <OutputCachingOn xmlns="2958f784-0ef9-4616-b22d-512a8cad1f0d">false</OutputCachingOn>
    <AverageRating xmlns="2958f784-0ef9-4616-b22d-512a8cad1f0d" xsi:nil="true"/>
    <APAuthor xmlns="2958f784-0ef9-4616-b22d-512a8cad1f0d">
      <UserInfo>
        <DisplayName>REDMOND\v-soujap</DisplayName>
        <AccountId>1954</AccountId>
        <AccountType/>
      </UserInfo>
    </APAuthor>
    <LocManualTestRequired xmlns="2958f784-0ef9-4616-b22d-512a8cad1f0d">false</LocManualTestRequired>
    <TPCommandLine xmlns="2958f784-0ef9-4616-b22d-512a8cad1f0d" xsi:nil="true"/>
    <TPAppVersion xmlns="2958f784-0ef9-4616-b22d-512a8cad1f0d" xsi:nil="true"/>
    <EditorialStatus xmlns="2958f784-0ef9-4616-b22d-512a8cad1f0d">Complete</EditorialStatus>
    <LastModifiedDateTime xmlns="2958f784-0ef9-4616-b22d-512a8cad1f0d" xsi:nil="true"/>
    <ScenarioTagsTaxHTField0 xmlns="2958f784-0ef9-4616-b22d-512a8cad1f0d">
      <Terms xmlns="http://schemas.microsoft.com/office/infopath/2007/PartnerControls"/>
    </ScenarioTagsTaxHTField0>
    <OriginalRelease xmlns="2958f784-0ef9-4616-b22d-512a8cad1f0d">14</OriginalRelease>
    <TPLaunchHelpLinkType xmlns="2958f784-0ef9-4616-b22d-512a8cad1f0d">Template</TPLaunchHelpLinkType>
    <LocalizationTagsTaxHTField0 xmlns="2958f784-0ef9-4616-b22d-512a8cad1f0d">
      <Terms xmlns="http://schemas.microsoft.com/office/infopath/2007/PartnerControls"/>
    </LocalizationTagsTaxHTField0>
    <UACurrentWords xmlns="2958f784-0ef9-4616-b22d-512a8cad1f0d" xsi:nil="true"/>
    <ArtSampleDocs xmlns="2958f784-0ef9-4616-b22d-512a8cad1f0d" xsi:nil="true"/>
    <UALocRecommendation xmlns="2958f784-0ef9-4616-b22d-512a8cad1f0d">Localize</UALocRecommendation>
    <Manager xmlns="2958f784-0ef9-4616-b22d-512a8cad1f0d" xsi:nil="true"/>
    <Description0 xmlns="fb5acd76-e9f3-4601-9d69-91f53ab96ae6" xsi:nil="true"/>
    <Component xmlns="fb5acd76-e9f3-4601-9d69-91f53ab96ae6" xsi:nil="true"/>
    <LocMarketGroupTiers2 xmlns="2958f784-0ef9-4616-b22d-512a8cad1f0d" xsi:nil="true"/>
  </documentManagement>
</p:properties>
</file>

<file path=customXml/item3.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4C9D3AD1-7023-4D9A-9A2C-62106554774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958f784-0ef9-4616-b22d-512a8cad1f0d"/>
    <ds:schemaRef ds:uri="fb5acd76-e9f3-4601-9d69-91f53ab96ae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F167837-5CC0-4111-8184-E835CFFE8FFF}">
  <ds:schemaRefs>
    <ds:schemaRef ds:uri="http://schemas.microsoft.com/office/2006/metadata/properties"/>
    <ds:schemaRef ds:uri="http://schemas.microsoft.com/office/infopath/2007/PartnerControls"/>
    <ds:schemaRef ds:uri="2958f784-0ef9-4616-b22d-512a8cad1f0d"/>
    <ds:schemaRef ds:uri="fb5acd76-e9f3-4601-9d69-91f53ab96ae6"/>
  </ds:schemaRefs>
</ds:datastoreItem>
</file>

<file path=customXml/itemProps3.xml><?xml version="1.0" encoding="utf-8"?>
<ds:datastoreItem xmlns:ds="http://schemas.openxmlformats.org/officeDocument/2006/customXml" ds:itemID="{81982DA8-EA6C-4E78-95DD-332D1E54B43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Presentación Naturaleza (pantalla panorámica)</Template>
  <TotalTime>7745</TotalTime>
  <Words>1267</Words>
  <Application>Microsoft Office PowerPoint</Application>
  <PresentationFormat>Personalizado</PresentationFormat>
  <Paragraphs>158</Paragraphs>
  <Slides>13</Slides>
  <Notes>0</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13</vt:i4>
      </vt:variant>
    </vt:vector>
  </HeadingPairs>
  <TitlesOfParts>
    <vt:vector size="19" baseType="lpstr">
      <vt:lpstr>AmazonEmber</vt:lpstr>
      <vt:lpstr>Arial</vt:lpstr>
      <vt:lpstr>Cambria</vt:lpstr>
      <vt:lpstr>Courier New</vt:lpstr>
      <vt:lpstr>Wingdings</vt:lpstr>
      <vt:lpstr>EcoLiving_16x9</vt:lpstr>
      <vt:lpstr>PRESENTACIÓN FINAL:  ANALISIS GEOESPACIAL PARA LA SELECCIÓN DE ZONAS DE ALMACENAMIENTO SUBTERRANEO EN COLOMBIA: CASO SINU-SAN JACINTO</vt:lpstr>
      <vt:lpstr>INTRODUCCIÓN</vt:lpstr>
      <vt:lpstr>Presentación de PowerPoint</vt:lpstr>
      <vt:lpstr>Presentación de PowerPoint</vt:lpstr>
      <vt:lpstr>DATOS</vt:lpstr>
      <vt:lpstr>DATOS</vt:lpstr>
      <vt:lpstr>1. Emisiones</vt:lpstr>
      <vt:lpstr>1. Emisiones</vt:lpstr>
      <vt:lpstr>Presentación de PowerPoint</vt:lpstr>
      <vt:lpstr>2. UBICACIÓN DE CUERPOS DE LODO</vt:lpstr>
      <vt:lpstr>3. POZOS</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PROYECTO DE ANALISIS GEOESPACIAL:  ANALISIS DE EMISIONES DE CO2  EN COLOMBIA PARA  ALMACENAMIENTO SUBTERRANEO</dc:title>
  <dc:creator>Angie Lorena Garcia Ariza</dc:creator>
  <cp:lastModifiedBy>Angie Lorena Garcia Ariza</cp:lastModifiedBy>
  <cp:revision>24</cp:revision>
  <dcterms:created xsi:type="dcterms:W3CDTF">2023-03-09T00:59:55Z</dcterms:created>
  <dcterms:modified xsi:type="dcterms:W3CDTF">2023-06-06T01:34:09Z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0x010100DE95A0C693CEB341887D38A4A2B58B45040072C752107C5A7B47AA91A1EE638E6F1F</vt:lpwstr>
  </property>
  <property fmtid="{D5CDD505-2E9C-101B-9397-08002B2CF9AE}" pid="4" name="FeatureTags">
    <vt:lpwstr/>
  </property>
  <property fmtid="{D5CDD505-2E9C-101B-9397-08002B2CF9AE}" pid="5" name="LocalizationTags">
    <vt:lpwstr/>
  </property>
  <property fmtid="{D5CDD505-2E9C-101B-9397-08002B2CF9AE}" pid="6" name="CampaignTags">
    <vt:lpwstr/>
  </property>
  <property fmtid="{D5CDD505-2E9C-101B-9397-08002B2CF9AE}" pid="7" name="ScenarioTags">
    <vt:lpwstr/>
  </property>
</Properties>
</file>